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8" r:id="rId2"/>
    <p:sldId id="260"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59" r:id="rId19"/>
    <p:sldId id="267" r:id="rId20"/>
    <p:sldId id="26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E7968185-99FC-4277-9D45-3A044B79261F}">
      <dgm:prSet custT="1"/>
      <dgm:spPr/>
      <dgm:t>
        <a:bodyPr/>
        <a:lstStyle/>
        <a:p>
          <a:r>
            <a:rPr lang="en-US" sz="4100" b="0" i="0" dirty="0"/>
            <a:t>O worship the King all-glorious above,</a:t>
          </a:r>
          <a:br>
            <a:rPr lang="en-US" sz="4100" dirty="0"/>
          </a:br>
          <a:r>
            <a:rPr lang="en-US" sz="4100" b="0" i="0" dirty="0"/>
            <a:t>O gratefully sing his power and his love:</a:t>
          </a:r>
          <a:br>
            <a:rPr lang="en-US" sz="4100" dirty="0"/>
          </a:br>
          <a:r>
            <a:rPr lang="en-US" sz="4100" b="0" i="0" dirty="0"/>
            <a:t>our shield and defender, the Ancient of Days,</a:t>
          </a:r>
          <a:br>
            <a:rPr lang="en-US" sz="4100" dirty="0"/>
          </a:br>
          <a:r>
            <a:rPr lang="en-US" sz="4100" b="0" i="0" dirty="0"/>
            <a:t>pavilioned in splendor and girded with praise.</a:t>
          </a:r>
          <a:endParaRPr lang="en-US" sz="4100" dirty="0"/>
        </a:p>
      </dgm:t>
    </dgm:pt>
    <dgm:pt modelId="{2B514195-D974-434C-8DB7-4965C4597B5D}" type="parTrans" cxnId="{9A2A74E9-7F3A-44EC-8E3B-BA892F92F896}">
      <dgm:prSet/>
      <dgm:spPr/>
      <dgm:t>
        <a:bodyPr/>
        <a:lstStyle/>
        <a:p>
          <a:endParaRPr lang="en-US"/>
        </a:p>
      </dgm:t>
    </dgm:pt>
    <dgm:pt modelId="{D3382BC3-6DAC-4BBF-AF4B-D4B288FA807C}" type="sibTrans" cxnId="{9A2A74E9-7F3A-44EC-8E3B-BA892F92F896}">
      <dgm:prSet phldrT="01" phldr="0"/>
      <dgm:spPr/>
      <dgm:t>
        <a:bodyPr/>
        <a:lstStyle/>
        <a:p>
          <a:r>
            <a:rPr lang="en-US" dirty="0"/>
            <a:t>01</a:t>
          </a:r>
        </a:p>
      </dgm:t>
    </dgm:pt>
    <dgm:pt modelId="{579698BD-D232-4926-8D7B-29A69B90858B}" type="pres">
      <dgm:prSet presAssocID="{8AA20905-3954-474B-A606-562BCA026DC1}" presName="Name0" presStyleCnt="0">
        <dgm:presLayoutVars>
          <dgm:animLvl val="lvl"/>
          <dgm:resizeHandles val="exact"/>
        </dgm:presLayoutVars>
      </dgm:prSet>
      <dgm:spPr/>
    </dgm:pt>
    <dgm:pt modelId="{3A6DDCC3-2F43-403D-990D-32012519A7D5}" type="pres">
      <dgm:prSet presAssocID="{E7968185-99FC-4277-9D45-3A044B79261F}" presName="compositeNode" presStyleCnt="0">
        <dgm:presLayoutVars>
          <dgm:bulletEnabled val="1"/>
        </dgm:presLayoutVars>
      </dgm:prSet>
      <dgm:spPr/>
    </dgm:pt>
    <dgm:pt modelId="{BE1B8124-1E02-46A6-8117-EB493FC57903}" type="pres">
      <dgm:prSet presAssocID="{E7968185-99FC-4277-9D45-3A044B79261F}" presName="bgRect" presStyleLbl="alignNode1" presStyleIdx="0" presStyleCnt="1"/>
      <dgm:spPr/>
    </dgm:pt>
    <dgm:pt modelId="{A6ED5978-4EAF-40F2-85A4-50B6649B2B36}" type="pres">
      <dgm:prSet presAssocID="{D3382BC3-6DAC-4BBF-AF4B-D4B288FA807C}" presName="sibTransNodeRect" presStyleLbl="alignNode1" presStyleIdx="0" presStyleCnt="1">
        <dgm:presLayoutVars>
          <dgm:chMax val="0"/>
          <dgm:bulletEnabled val="1"/>
        </dgm:presLayoutVars>
      </dgm:prSet>
      <dgm:spPr/>
    </dgm:pt>
    <dgm:pt modelId="{CAF87389-AB95-47B5-92C2-D8FE5C0FF294}" type="pres">
      <dgm:prSet presAssocID="{E7968185-99FC-4277-9D45-3A044B79261F}" presName="nodeRect" presStyleLbl="alignNode1" presStyleIdx="0" presStyleCnt="1">
        <dgm:presLayoutVars>
          <dgm:bulletEnabled val="1"/>
        </dgm:presLayoutVars>
      </dgm:prSet>
      <dgm:spPr/>
    </dgm:pt>
  </dgm:ptLst>
  <dgm:cxnLst>
    <dgm:cxn modelId="{0439566F-A180-439C-8FAE-14E400EF2DCF}" type="presOf" srcId="{8AA20905-3954-474B-A606-562BCA026DC1}" destId="{579698BD-D232-4926-8D7B-29A69B90858B}" srcOrd="0" destOrd="0" presId="urn:microsoft.com/office/officeart/2016/7/layout/LinearBlockProcessNumbered"/>
    <dgm:cxn modelId="{834C2FB6-6486-4D1B-92FF-698C61440D1E}" type="presOf" srcId="{E7968185-99FC-4277-9D45-3A044B79261F}" destId="{CAF87389-AB95-47B5-92C2-D8FE5C0FF294}" srcOrd="1" destOrd="0" presId="urn:microsoft.com/office/officeart/2016/7/layout/LinearBlockProcessNumbered"/>
    <dgm:cxn modelId="{9A2A74E9-7F3A-44EC-8E3B-BA892F92F896}" srcId="{8AA20905-3954-474B-A606-562BCA026DC1}" destId="{E7968185-99FC-4277-9D45-3A044B79261F}" srcOrd="0" destOrd="0" parTransId="{2B514195-D974-434C-8DB7-4965C4597B5D}" sibTransId="{D3382BC3-6DAC-4BBF-AF4B-D4B288FA807C}"/>
    <dgm:cxn modelId="{B6EAD5E9-F433-4BBC-BB8D-9CB1F64A85BD}" type="presOf" srcId="{D3382BC3-6DAC-4BBF-AF4B-D4B288FA807C}" destId="{A6ED5978-4EAF-40F2-85A4-50B6649B2B36}" srcOrd="0" destOrd="0" presId="urn:microsoft.com/office/officeart/2016/7/layout/LinearBlockProcessNumbered"/>
    <dgm:cxn modelId="{55650FFE-744A-4A89-9FD2-AC7800CF3ADE}" type="presOf" srcId="{E7968185-99FC-4277-9D45-3A044B79261F}" destId="{BE1B8124-1E02-46A6-8117-EB493FC57903}" srcOrd="0" destOrd="0" presId="urn:microsoft.com/office/officeart/2016/7/layout/LinearBlockProcessNumbered"/>
    <dgm:cxn modelId="{BEBA564E-0EED-405A-9D23-FE559459E9F3}" type="presParOf" srcId="{579698BD-D232-4926-8D7B-29A69B90858B}" destId="{3A6DDCC3-2F43-403D-990D-32012519A7D5}" srcOrd="0" destOrd="0" presId="urn:microsoft.com/office/officeart/2016/7/layout/LinearBlockProcessNumbered"/>
    <dgm:cxn modelId="{4B13EE3B-2DBE-4C66-9EB8-0BA0125FD46F}" type="presParOf" srcId="{3A6DDCC3-2F43-403D-990D-32012519A7D5}" destId="{BE1B8124-1E02-46A6-8117-EB493FC57903}" srcOrd="0" destOrd="0" presId="urn:microsoft.com/office/officeart/2016/7/layout/LinearBlockProcessNumbered"/>
    <dgm:cxn modelId="{7B846A81-2587-43DA-AF96-57F180AB2591}" type="presParOf" srcId="{3A6DDCC3-2F43-403D-990D-32012519A7D5}" destId="{A6ED5978-4EAF-40F2-85A4-50B6649B2B36}" srcOrd="1" destOrd="0" presId="urn:microsoft.com/office/officeart/2016/7/layout/LinearBlockProcessNumbered"/>
    <dgm:cxn modelId="{C62813F9-36A0-4E42-B4EB-1A605A243052}" type="presParOf" srcId="{3A6DDCC3-2F43-403D-990D-32012519A7D5}" destId="{CAF87389-AB95-47B5-92C2-D8FE5C0FF29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B8124-1E02-46A6-8117-EB493FC57903}">
      <dsp:nvSpPr>
        <dsp:cNvPr id="0" name=""/>
        <dsp:cNvSpPr/>
      </dsp:nvSpPr>
      <dsp:spPr>
        <a:xfrm>
          <a:off x="0" y="0"/>
          <a:ext cx="11828476" cy="569612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391" tIns="0" rIns="1168391" bIns="330200" numCol="1" spcCol="1270" anchor="t" anchorCtr="0">
          <a:noAutofit/>
        </a:bodyPr>
        <a:lstStyle/>
        <a:p>
          <a:pPr marL="0" lvl="0" indent="0" algn="l" defTabSz="1822450">
            <a:lnSpc>
              <a:spcPct val="90000"/>
            </a:lnSpc>
            <a:spcBef>
              <a:spcPct val="0"/>
            </a:spcBef>
            <a:spcAft>
              <a:spcPct val="35000"/>
            </a:spcAft>
            <a:buNone/>
          </a:pPr>
          <a:r>
            <a:rPr lang="en-US" sz="4100" b="0" i="0" kern="1200" dirty="0"/>
            <a:t>O worship the King all-glorious above,</a:t>
          </a:r>
          <a:br>
            <a:rPr lang="en-US" sz="4100" kern="1200" dirty="0"/>
          </a:br>
          <a:r>
            <a:rPr lang="en-US" sz="4100" b="0" i="0" kern="1200" dirty="0"/>
            <a:t>O gratefully sing his power and his love:</a:t>
          </a:r>
          <a:br>
            <a:rPr lang="en-US" sz="4100" kern="1200" dirty="0"/>
          </a:br>
          <a:r>
            <a:rPr lang="en-US" sz="4100" b="0" i="0" kern="1200" dirty="0"/>
            <a:t>our shield and defender, the Ancient of Days,</a:t>
          </a:r>
          <a:br>
            <a:rPr lang="en-US" sz="4100" kern="1200" dirty="0"/>
          </a:br>
          <a:r>
            <a:rPr lang="en-US" sz="4100" b="0" i="0" kern="1200" dirty="0"/>
            <a:t>pavilioned in splendor and girded with praise.</a:t>
          </a:r>
          <a:endParaRPr lang="en-US" sz="4100" kern="1200" dirty="0"/>
        </a:p>
      </dsp:txBody>
      <dsp:txXfrm>
        <a:off x="0" y="2278449"/>
        <a:ext cx="11828476" cy="3417674"/>
      </dsp:txXfrm>
    </dsp:sp>
    <dsp:sp modelId="{A6ED5978-4EAF-40F2-85A4-50B6649B2B36}">
      <dsp:nvSpPr>
        <dsp:cNvPr id="0" name=""/>
        <dsp:cNvSpPr/>
      </dsp:nvSpPr>
      <dsp:spPr>
        <a:xfrm>
          <a:off x="0" y="0"/>
          <a:ext cx="11828476" cy="2278449"/>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68391" tIns="165100" rIns="1168391"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0" y="0"/>
        <a:ext cx="11828476" cy="227844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3/21/2020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9391" y="79695"/>
            <a:ext cx="11910847" cy="725647"/>
          </a:xfrm>
        </p:spPr>
        <p:txBody>
          <a:bodyPr>
            <a:normAutofit/>
          </a:bodyPr>
          <a:lstStyle/>
          <a:p>
            <a:r>
              <a:rPr lang="en-US" sz="3600" b="1" u="sng" dirty="0"/>
              <a:t>Hymns: O Worship the King (Robert Grant-1833)</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1122459838"/>
              </p:ext>
            </p:extLst>
          </p:nvPr>
        </p:nvGraphicFramePr>
        <p:xfrm>
          <a:off x="181762" y="922790"/>
          <a:ext cx="11828476" cy="5696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7A7-56B2-45EE-9480-89EF94E6025E}"/>
              </a:ext>
            </a:extLst>
          </p:cNvPr>
          <p:cNvSpPr>
            <a:spLocks noGrp="1"/>
          </p:cNvSpPr>
          <p:nvPr>
            <p:ph type="title"/>
          </p:nvPr>
        </p:nvSpPr>
        <p:spPr>
          <a:xfrm>
            <a:off x="100668" y="609600"/>
            <a:ext cx="11987868" cy="1257300"/>
          </a:xfrm>
        </p:spPr>
        <p:txBody>
          <a:bodyPr>
            <a:normAutofit/>
          </a:bodyPr>
          <a:lstStyle/>
          <a:p>
            <a:r>
              <a:rPr lang="en-US" b="1" u="sng" dirty="0"/>
              <a:t>Hymns: The Solid Rock (Edward Mote-1834)</a:t>
            </a:r>
          </a:p>
        </p:txBody>
      </p:sp>
      <p:sp>
        <p:nvSpPr>
          <p:cNvPr id="3" name="Content Placeholder 2">
            <a:extLst>
              <a:ext uri="{FF2B5EF4-FFF2-40B4-BE49-F238E27FC236}">
                <a16:creationId xmlns:a16="http://schemas.microsoft.com/office/drawing/2014/main" id="{B3FF7CC7-4CDA-42A3-BCCA-0815FAEC460B}"/>
              </a:ext>
            </a:extLst>
          </p:cNvPr>
          <p:cNvSpPr>
            <a:spLocks noGrp="1"/>
          </p:cNvSpPr>
          <p:nvPr>
            <p:ph idx="1"/>
          </p:nvPr>
        </p:nvSpPr>
        <p:spPr>
          <a:xfrm>
            <a:off x="100668" y="2076450"/>
            <a:ext cx="12091331" cy="4693466"/>
          </a:xfrm>
        </p:spPr>
        <p:txBody>
          <a:bodyPr>
            <a:normAutofit/>
          </a:bodyPr>
          <a:lstStyle/>
          <a:p>
            <a:r>
              <a:rPr lang="en-US" sz="4400" b="1" u="sng" dirty="0">
                <a:effectLst/>
              </a:rPr>
              <a:t>Verse 2</a:t>
            </a:r>
          </a:p>
          <a:p>
            <a:pPr marL="36900" indent="0">
              <a:buNone/>
            </a:pPr>
            <a:r>
              <a:rPr lang="en-US" sz="4200" dirty="0">
                <a:effectLst/>
              </a:rPr>
              <a:t>When darkness veils his lovely face,</a:t>
            </a:r>
            <a:br>
              <a:rPr lang="en-US" sz="4200" dirty="0"/>
            </a:br>
            <a:r>
              <a:rPr lang="en-US" sz="4200" dirty="0">
                <a:effectLst/>
              </a:rPr>
              <a:t>I rest on his unchanging grace;</a:t>
            </a:r>
            <a:br>
              <a:rPr lang="en-US" sz="4200" dirty="0"/>
            </a:br>
            <a:r>
              <a:rPr lang="en-US" sz="4200" dirty="0">
                <a:effectLst/>
              </a:rPr>
              <a:t>in </a:t>
            </a:r>
            <a:r>
              <a:rPr lang="en-US" sz="4200" dirty="0" err="1">
                <a:effectLst/>
              </a:rPr>
              <a:t>ev'ry</a:t>
            </a:r>
            <a:r>
              <a:rPr lang="en-US" sz="4200" dirty="0">
                <a:effectLst/>
              </a:rPr>
              <a:t> high and stormy gale,</a:t>
            </a:r>
            <a:br>
              <a:rPr lang="en-US" sz="4200" dirty="0"/>
            </a:br>
            <a:r>
              <a:rPr lang="en-US" sz="4200" dirty="0">
                <a:effectLst/>
              </a:rPr>
              <a:t>my anchor holds within the veil. [Refrain]</a:t>
            </a:r>
          </a:p>
        </p:txBody>
      </p:sp>
    </p:spTree>
    <p:extLst>
      <p:ext uri="{BB962C8B-B14F-4D97-AF65-F5344CB8AC3E}">
        <p14:creationId xmlns:p14="http://schemas.microsoft.com/office/powerpoint/2010/main" val="319578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7A7-56B2-45EE-9480-89EF94E6025E}"/>
              </a:ext>
            </a:extLst>
          </p:cNvPr>
          <p:cNvSpPr>
            <a:spLocks noGrp="1"/>
          </p:cNvSpPr>
          <p:nvPr>
            <p:ph type="title"/>
          </p:nvPr>
        </p:nvSpPr>
        <p:spPr>
          <a:xfrm>
            <a:off x="100668" y="609600"/>
            <a:ext cx="11987868" cy="1257300"/>
          </a:xfrm>
        </p:spPr>
        <p:txBody>
          <a:bodyPr>
            <a:normAutofit/>
          </a:bodyPr>
          <a:lstStyle/>
          <a:p>
            <a:r>
              <a:rPr lang="en-US" b="1" u="sng" dirty="0"/>
              <a:t>Hymns: The Solid Rock (Edward Mote-1834)</a:t>
            </a:r>
          </a:p>
        </p:txBody>
      </p:sp>
      <p:sp>
        <p:nvSpPr>
          <p:cNvPr id="3" name="Content Placeholder 2">
            <a:extLst>
              <a:ext uri="{FF2B5EF4-FFF2-40B4-BE49-F238E27FC236}">
                <a16:creationId xmlns:a16="http://schemas.microsoft.com/office/drawing/2014/main" id="{B3FF7CC7-4CDA-42A3-BCCA-0815FAEC460B}"/>
              </a:ext>
            </a:extLst>
          </p:cNvPr>
          <p:cNvSpPr>
            <a:spLocks noGrp="1"/>
          </p:cNvSpPr>
          <p:nvPr>
            <p:ph idx="1"/>
          </p:nvPr>
        </p:nvSpPr>
        <p:spPr>
          <a:xfrm>
            <a:off x="100668" y="2076450"/>
            <a:ext cx="12091331" cy="4693466"/>
          </a:xfrm>
        </p:spPr>
        <p:txBody>
          <a:bodyPr>
            <a:normAutofit/>
          </a:bodyPr>
          <a:lstStyle/>
          <a:p>
            <a:endParaRPr lang="en-US" sz="4400" b="1" u="sng" dirty="0">
              <a:effectLst/>
            </a:endParaRPr>
          </a:p>
          <a:p>
            <a:r>
              <a:rPr lang="en-US" sz="4400" b="1" u="sng" dirty="0">
                <a:effectLst/>
              </a:rPr>
              <a:t>Refrain</a:t>
            </a:r>
            <a:r>
              <a:rPr lang="en-US" sz="4400" dirty="0">
                <a:effectLst/>
              </a:rPr>
              <a:t>:</a:t>
            </a:r>
            <a:br>
              <a:rPr lang="en-US" sz="4400" dirty="0"/>
            </a:br>
            <a:r>
              <a:rPr lang="en-US" sz="4400" dirty="0">
                <a:effectLst/>
              </a:rPr>
              <a:t>On Christ, the solid rock, I stand;</a:t>
            </a:r>
            <a:br>
              <a:rPr lang="en-US" sz="4400" dirty="0"/>
            </a:br>
            <a:r>
              <a:rPr lang="en-US" sz="4400" dirty="0">
                <a:effectLst/>
              </a:rPr>
              <a:t>all other ground is sinking sand,</a:t>
            </a:r>
            <a:br>
              <a:rPr lang="en-US" sz="4400" dirty="0"/>
            </a:br>
            <a:r>
              <a:rPr lang="en-US" sz="4400" dirty="0">
                <a:effectLst/>
              </a:rPr>
              <a:t>all other ground is sinking sand.</a:t>
            </a:r>
            <a:br>
              <a:rPr lang="en-US" sz="4400" dirty="0"/>
            </a:br>
            <a:endParaRPr lang="en-US" sz="4400" dirty="0">
              <a:effectLst/>
            </a:endParaRPr>
          </a:p>
        </p:txBody>
      </p:sp>
    </p:spTree>
    <p:extLst>
      <p:ext uri="{BB962C8B-B14F-4D97-AF65-F5344CB8AC3E}">
        <p14:creationId xmlns:p14="http://schemas.microsoft.com/office/powerpoint/2010/main" val="194162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7A7-56B2-45EE-9480-89EF94E6025E}"/>
              </a:ext>
            </a:extLst>
          </p:cNvPr>
          <p:cNvSpPr>
            <a:spLocks noGrp="1"/>
          </p:cNvSpPr>
          <p:nvPr>
            <p:ph type="title"/>
          </p:nvPr>
        </p:nvSpPr>
        <p:spPr>
          <a:xfrm>
            <a:off x="100668" y="609600"/>
            <a:ext cx="11987868" cy="1257300"/>
          </a:xfrm>
        </p:spPr>
        <p:txBody>
          <a:bodyPr>
            <a:normAutofit/>
          </a:bodyPr>
          <a:lstStyle/>
          <a:p>
            <a:r>
              <a:rPr lang="en-US" b="1" u="sng" dirty="0"/>
              <a:t>Hymns: The Solid Rock (Edward Mote-1834)</a:t>
            </a:r>
          </a:p>
        </p:txBody>
      </p:sp>
      <p:sp>
        <p:nvSpPr>
          <p:cNvPr id="3" name="Content Placeholder 2">
            <a:extLst>
              <a:ext uri="{FF2B5EF4-FFF2-40B4-BE49-F238E27FC236}">
                <a16:creationId xmlns:a16="http://schemas.microsoft.com/office/drawing/2014/main" id="{B3FF7CC7-4CDA-42A3-BCCA-0815FAEC460B}"/>
              </a:ext>
            </a:extLst>
          </p:cNvPr>
          <p:cNvSpPr>
            <a:spLocks noGrp="1"/>
          </p:cNvSpPr>
          <p:nvPr>
            <p:ph idx="1"/>
          </p:nvPr>
        </p:nvSpPr>
        <p:spPr>
          <a:xfrm>
            <a:off x="100668" y="2076450"/>
            <a:ext cx="12091331" cy="4693466"/>
          </a:xfrm>
        </p:spPr>
        <p:txBody>
          <a:bodyPr>
            <a:normAutofit/>
          </a:bodyPr>
          <a:lstStyle/>
          <a:p>
            <a:r>
              <a:rPr lang="en-US" sz="4400" b="1" u="sng" dirty="0">
                <a:effectLst/>
              </a:rPr>
              <a:t>Verse 3</a:t>
            </a:r>
          </a:p>
          <a:p>
            <a:pPr marL="36900" indent="0">
              <a:buNone/>
            </a:pPr>
            <a:r>
              <a:rPr lang="en-US" sz="4400" dirty="0">
                <a:effectLst/>
              </a:rPr>
              <a:t>His oath, his covenant, his blood</a:t>
            </a:r>
            <a:br>
              <a:rPr lang="en-US" sz="4400" dirty="0"/>
            </a:br>
            <a:r>
              <a:rPr lang="en-US" sz="4400" dirty="0">
                <a:effectLst/>
              </a:rPr>
              <a:t>support me in the whelming flood;</a:t>
            </a:r>
            <a:br>
              <a:rPr lang="en-US" sz="4400" dirty="0"/>
            </a:br>
            <a:r>
              <a:rPr lang="en-US" sz="4400" dirty="0">
                <a:effectLst/>
              </a:rPr>
              <a:t>when all around my soul gives way,</a:t>
            </a:r>
            <a:br>
              <a:rPr lang="en-US" sz="4400" dirty="0"/>
            </a:br>
            <a:r>
              <a:rPr lang="en-US" sz="4400" dirty="0">
                <a:effectLst/>
              </a:rPr>
              <a:t>he then is all my hope and stay. [Refrain]</a:t>
            </a:r>
            <a:br>
              <a:rPr lang="en-US" sz="4400" dirty="0"/>
            </a:br>
            <a:endParaRPr lang="en-US" sz="4400" b="1" u="sng" dirty="0">
              <a:effectLst/>
            </a:endParaRPr>
          </a:p>
        </p:txBody>
      </p:sp>
    </p:spTree>
    <p:extLst>
      <p:ext uri="{BB962C8B-B14F-4D97-AF65-F5344CB8AC3E}">
        <p14:creationId xmlns:p14="http://schemas.microsoft.com/office/powerpoint/2010/main" val="263148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7A7-56B2-45EE-9480-89EF94E6025E}"/>
              </a:ext>
            </a:extLst>
          </p:cNvPr>
          <p:cNvSpPr>
            <a:spLocks noGrp="1"/>
          </p:cNvSpPr>
          <p:nvPr>
            <p:ph type="title"/>
          </p:nvPr>
        </p:nvSpPr>
        <p:spPr>
          <a:xfrm>
            <a:off x="100668" y="609600"/>
            <a:ext cx="11987868" cy="1257300"/>
          </a:xfrm>
        </p:spPr>
        <p:txBody>
          <a:bodyPr>
            <a:normAutofit/>
          </a:bodyPr>
          <a:lstStyle/>
          <a:p>
            <a:r>
              <a:rPr lang="en-US" b="1" u="sng" dirty="0"/>
              <a:t>Hymns: The Solid Rock (Edward Mote-1834)</a:t>
            </a:r>
          </a:p>
        </p:txBody>
      </p:sp>
      <p:sp>
        <p:nvSpPr>
          <p:cNvPr id="3" name="Content Placeholder 2">
            <a:extLst>
              <a:ext uri="{FF2B5EF4-FFF2-40B4-BE49-F238E27FC236}">
                <a16:creationId xmlns:a16="http://schemas.microsoft.com/office/drawing/2014/main" id="{B3FF7CC7-4CDA-42A3-BCCA-0815FAEC460B}"/>
              </a:ext>
            </a:extLst>
          </p:cNvPr>
          <p:cNvSpPr>
            <a:spLocks noGrp="1"/>
          </p:cNvSpPr>
          <p:nvPr>
            <p:ph idx="1"/>
          </p:nvPr>
        </p:nvSpPr>
        <p:spPr>
          <a:xfrm>
            <a:off x="100668" y="2076450"/>
            <a:ext cx="12091331" cy="4693466"/>
          </a:xfrm>
        </p:spPr>
        <p:txBody>
          <a:bodyPr>
            <a:normAutofit/>
          </a:bodyPr>
          <a:lstStyle/>
          <a:p>
            <a:endParaRPr lang="en-US" sz="4400" b="1" u="sng" dirty="0">
              <a:effectLst/>
            </a:endParaRPr>
          </a:p>
          <a:p>
            <a:r>
              <a:rPr lang="en-US" sz="4400" b="1" u="sng" dirty="0">
                <a:effectLst/>
              </a:rPr>
              <a:t>Refrain</a:t>
            </a:r>
            <a:r>
              <a:rPr lang="en-US" sz="4400" dirty="0">
                <a:effectLst/>
              </a:rPr>
              <a:t>:</a:t>
            </a:r>
            <a:br>
              <a:rPr lang="en-US" sz="4400" dirty="0"/>
            </a:br>
            <a:r>
              <a:rPr lang="en-US" sz="4400" dirty="0">
                <a:effectLst/>
              </a:rPr>
              <a:t>On Christ, the solid rock, I stand;</a:t>
            </a:r>
            <a:br>
              <a:rPr lang="en-US" sz="4400" dirty="0"/>
            </a:br>
            <a:r>
              <a:rPr lang="en-US" sz="4400" dirty="0">
                <a:effectLst/>
              </a:rPr>
              <a:t>all other ground is sinking sand,</a:t>
            </a:r>
            <a:br>
              <a:rPr lang="en-US" sz="4400" dirty="0"/>
            </a:br>
            <a:r>
              <a:rPr lang="en-US" sz="4400" dirty="0">
                <a:effectLst/>
              </a:rPr>
              <a:t>all other ground is sinking sand.</a:t>
            </a:r>
            <a:br>
              <a:rPr lang="en-US" sz="4400" dirty="0"/>
            </a:br>
            <a:endParaRPr lang="en-US" sz="4400" dirty="0">
              <a:effectLst/>
            </a:endParaRPr>
          </a:p>
        </p:txBody>
      </p:sp>
    </p:spTree>
    <p:extLst>
      <p:ext uri="{BB962C8B-B14F-4D97-AF65-F5344CB8AC3E}">
        <p14:creationId xmlns:p14="http://schemas.microsoft.com/office/powerpoint/2010/main" val="331745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7C27-08C3-48CC-ACFB-BAED54B902FA}"/>
              </a:ext>
            </a:extLst>
          </p:cNvPr>
          <p:cNvSpPr>
            <a:spLocks noGrp="1"/>
          </p:cNvSpPr>
          <p:nvPr>
            <p:ph type="title"/>
          </p:nvPr>
        </p:nvSpPr>
        <p:spPr>
          <a:xfrm>
            <a:off x="0" y="609600"/>
            <a:ext cx="12192000" cy="1257300"/>
          </a:xfrm>
        </p:spPr>
        <p:txBody>
          <a:bodyPr>
            <a:noAutofit/>
          </a:bodyPr>
          <a:lstStyle/>
          <a:p>
            <a:r>
              <a:rPr lang="en-US" sz="3600" b="1" u="sng" dirty="0"/>
              <a:t>Hymns: </a:t>
            </a:r>
            <a:r>
              <a:rPr lang="en-US" sz="3600" b="1" u="sng" dirty="0" err="1"/>
              <a:t>‘Tis</a:t>
            </a:r>
            <a:r>
              <a:rPr lang="en-US" sz="3600" b="1" u="sng" dirty="0"/>
              <a:t> So Sweet to Trust in Jesus (Louisa M.R. Stead-1882)</a:t>
            </a:r>
          </a:p>
        </p:txBody>
      </p:sp>
      <p:sp>
        <p:nvSpPr>
          <p:cNvPr id="3" name="Content Placeholder 2">
            <a:extLst>
              <a:ext uri="{FF2B5EF4-FFF2-40B4-BE49-F238E27FC236}">
                <a16:creationId xmlns:a16="http://schemas.microsoft.com/office/drawing/2014/main" id="{07041725-798F-4944-9CB9-22003E28600B}"/>
              </a:ext>
            </a:extLst>
          </p:cNvPr>
          <p:cNvSpPr>
            <a:spLocks noGrp="1"/>
          </p:cNvSpPr>
          <p:nvPr>
            <p:ph idx="1"/>
          </p:nvPr>
        </p:nvSpPr>
        <p:spPr>
          <a:xfrm>
            <a:off x="67112" y="2076450"/>
            <a:ext cx="12124888" cy="4781550"/>
          </a:xfrm>
        </p:spPr>
        <p:txBody>
          <a:bodyPr>
            <a:normAutofit/>
          </a:bodyPr>
          <a:lstStyle/>
          <a:p>
            <a:r>
              <a:rPr lang="en-US" sz="4000" b="1" u="sng" dirty="0"/>
              <a:t>Verse 1</a:t>
            </a:r>
          </a:p>
          <a:p>
            <a:pPr marL="36900" indent="0">
              <a:buNone/>
            </a:pPr>
            <a:r>
              <a:rPr lang="en-US" sz="4600" dirty="0" err="1">
                <a:effectLst/>
              </a:rPr>
              <a:t>'Tis</a:t>
            </a:r>
            <a:r>
              <a:rPr lang="en-US" sz="4600" dirty="0">
                <a:effectLst/>
              </a:rPr>
              <a:t> so sweet to trust in Jesus, </a:t>
            </a:r>
            <a:br>
              <a:rPr lang="en-US" sz="4600" dirty="0"/>
            </a:br>
            <a:r>
              <a:rPr lang="en-US" sz="4600" dirty="0">
                <a:effectLst/>
              </a:rPr>
              <a:t>and to take him at his word; </a:t>
            </a:r>
            <a:br>
              <a:rPr lang="en-US" sz="4600" dirty="0"/>
            </a:br>
            <a:r>
              <a:rPr lang="en-US" sz="4600" dirty="0">
                <a:effectLst/>
              </a:rPr>
              <a:t>just to rest upon his promise, </a:t>
            </a:r>
            <a:br>
              <a:rPr lang="en-US" sz="4600" dirty="0"/>
            </a:br>
            <a:r>
              <a:rPr lang="en-US" sz="4600" dirty="0">
                <a:effectLst/>
              </a:rPr>
              <a:t>and to know, "Thus saith the Lord." </a:t>
            </a:r>
            <a:endParaRPr lang="en-US" sz="4600" dirty="0"/>
          </a:p>
        </p:txBody>
      </p:sp>
    </p:spTree>
    <p:extLst>
      <p:ext uri="{BB962C8B-B14F-4D97-AF65-F5344CB8AC3E}">
        <p14:creationId xmlns:p14="http://schemas.microsoft.com/office/powerpoint/2010/main" val="69922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7C27-08C3-48CC-ACFB-BAED54B902FA}"/>
              </a:ext>
            </a:extLst>
          </p:cNvPr>
          <p:cNvSpPr>
            <a:spLocks noGrp="1"/>
          </p:cNvSpPr>
          <p:nvPr>
            <p:ph type="title"/>
          </p:nvPr>
        </p:nvSpPr>
        <p:spPr>
          <a:xfrm>
            <a:off x="0" y="609600"/>
            <a:ext cx="12192000" cy="1257300"/>
          </a:xfrm>
        </p:spPr>
        <p:txBody>
          <a:bodyPr>
            <a:noAutofit/>
          </a:bodyPr>
          <a:lstStyle/>
          <a:p>
            <a:r>
              <a:rPr lang="en-US" sz="3600" b="1" u="sng" dirty="0"/>
              <a:t>Hymns: </a:t>
            </a:r>
            <a:r>
              <a:rPr lang="en-US" sz="3600" b="1" u="sng" dirty="0" err="1"/>
              <a:t>‘Tis</a:t>
            </a:r>
            <a:r>
              <a:rPr lang="en-US" sz="3600" b="1" u="sng" dirty="0"/>
              <a:t> So Sweet to Trust in Jesus (Louisa M.R. Stead-1882)</a:t>
            </a:r>
          </a:p>
        </p:txBody>
      </p:sp>
      <p:sp>
        <p:nvSpPr>
          <p:cNvPr id="3" name="Content Placeholder 2">
            <a:extLst>
              <a:ext uri="{FF2B5EF4-FFF2-40B4-BE49-F238E27FC236}">
                <a16:creationId xmlns:a16="http://schemas.microsoft.com/office/drawing/2014/main" id="{07041725-798F-4944-9CB9-22003E28600B}"/>
              </a:ext>
            </a:extLst>
          </p:cNvPr>
          <p:cNvSpPr>
            <a:spLocks noGrp="1"/>
          </p:cNvSpPr>
          <p:nvPr>
            <p:ph idx="1"/>
          </p:nvPr>
        </p:nvSpPr>
        <p:spPr>
          <a:xfrm>
            <a:off x="67112" y="2076450"/>
            <a:ext cx="12124888" cy="4781550"/>
          </a:xfrm>
        </p:spPr>
        <p:txBody>
          <a:bodyPr>
            <a:normAutofit/>
          </a:bodyPr>
          <a:lstStyle/>
          <a:p>
            <a:r>
              <a:rPr lang="en-US" sz="4200" b="1" u="sng" dirty="0">
                <a:effectLst/>
              </a:rPr>
              <a:t>Refrain</a:t>
            </a:r>
            <a:r>
              <a:rPr lang="en-US" sz="4200" dirty="0">
                <a:effectLst/>
              </a:rPr>
              <a:t>:</a:t>
            </a:r>
          </a:p>
          <a:p>
            <a:pPr marL="36900" indent="0">
              <a:buNone/>
            </a:pPr>
            <a:r>
              <a:rPr lang="en-US" sz="4600" dirty="0">
                <a:effectLst/>
              </a:rPr>
              <a:t>Jesus, Jesus, how I trust him! </a:t>
            </a:r>
            <a:br>
              <a:rPr lang="en-US" sz="4600" dirty="0"/>
            </a:br>
            <a:r>
              <a:rPr lang="en-US" sz="4600" dirty="0">
                <a:effectLst/>
              </a:rPr>
              <a:t>How I've proved him o'er and o'er! </a:t>
            </a:r>
            <a:br>
              <a:rPr lang="en-US" sz="4600" dirty="0"/>
            </a:br>
            <a:r>
              <a:rPr lang="en-US" sz="4600" dirty="0">
                <a:effectLst/>
              </a:rPr>
              <a:t>Jesus, Jesus, precious Jesus! </a:t>
            </a:r>
            <a:br>
              <a:rPr lang="en-US" sz="4600" dirty="0"/>
            </a:br>
            <a:r>
              <a:rPr lang="en-US" sz="4600" dirty="0">
                <a:effectLst/>
              </a:rPr>
              <a:t>O for grace to trust him more! </a:t>
            </a:r>
            <a:endParaRPr lang="en-US" sz="4600" dirty="0"/>
          </a:p>
        </p:txBody>
      </p:sp>
    </p:spTree>
    <p:extLst>
      <p:ext uri="{BB962C8B-B14F-4D97-AF65-F5344CB8AC3E}">
        <p14:creationId xmlns:p14="http://schemas.microsoft.com/office/powerpoint/2010/main" val="120361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7C27-08C3-48CC-ACFB-BAED54B902FA}"/>
              </a:ext>
            </a:extLst>
          </p:cNvPr>
          <p:cNvSpPr>
            <a:spLocks noGrp="1"/>
          </p:cNvSpPr>
          <p:nvPr>
            <p:ph type="title"/>
          </p:nvPr>
        </p:nvSpPr>
        <p:spPr>
          <a:xfrm>
            <a:off x="0" y="609600"/>
            <a:ext cx="12192000" cy="1257300"/>
          </a:xfrm>
        </p:spPr>
        <p:txBody>
          <a:bodyPr>
            <a:noAutofit/>
          </a:bodyPr>
          <a:lstStyle/>
          <a:p>
            <a:r>
              <a:rPr lang="en-US" sz="3600" b="1" u="sng" dirty="0"/>
              <a:t>Hymns: </a:t>
            </a:r>
            <a:r>
              <a:rPr lang="en-US" sz="3600" b="1" u="sng" dirty="0" err="1"/>
              <a:t>‘Tis</a:t>
            </a:r>
            <a:r>
              <a:rPr lang="en-US" sz="3600" b="1" u="sng" dirty="0"/>
              <a:t> So Sweet to Trust in Jesus (Louisa M.R. Stead-1882)</a:t>
            </a:r>
          </a:p>
        </p:txBody>
      </p:sp>
      <p:sp>
        <p:nvSpPr>
          <p:cNvPr id="3" name="Content Placeholder 2">
            <a:extLst>
              <a:ext uri="{FF2B5EF4-FFF2-40B4-BE49-F238E27FC236}">
                <a16:creationId xmlns:a16="http://schemas.microsoft.com/office/drawing/2014/main" id="{07041725-798F-4944-9CB9-22003E28600B}"/>
              </a:ext>
            </a:extLst>
          </p:cNvPr>
          <p:cNvSpPr>
            <a:spLocks noGrp="1"/>
          </p:cNvSpPr>
          <p:nvPr>
            <p:ph idx="1"/>
          </p:nvPr>
        </p:nvSpPr>
        <p:spPr>
          <a:xfrm>
            <a:off x="67112" y="2076450"/>
            <a:ext cx="12124888" cy="4781550"/>
          </a:xfrm>
        </p:spPr>
        <p:txBody>
          <a:bodyPr>
            <a:normAutofit/>
          </a:bodyPr>
          <a:lstStyle/>
          <a:p>
            <a:r>
              <a:rPr lang="en-US" sz="4000" b="1" u="sng" dirty="0"/>
              <a:t>Verse 4</a:t>
            </a:r>
          </a:p>
          <a:p>
            <a:pPr marL="36900" indent="0">
              <a:buNone/>
            </a:pPr>
            <a:r>
              <a:rPr lang="en-US" sz="4600" dirty="0"/>
              <a:t>I’m so glad I learned to trust Him</a:t>
            </a:r>
          </a:p>
          <a:p>
            <a:pPr marL="36900" indent="0">
              <a:buNone/>
            </a:pPr>
            <a:r>
              <a:rPr lang="en-US" sz="4600" dirty="0"/>
              <a:t>Precious Jesus, Savior, Friend;</a:t>
            </a:r>
          </a:p>
          <a:p>
            <a:pPr marL="36900" indent="0">
              <a:buNone/>
            </a:pPr>
            <a:r>
              <a:rPr lang="en-US" sz="4600" dirty="0"/>
              <a:t>And I know that He is with me,</a:t>
            </a:r>
          </a:p>
          <a:p>
            <a:pPr marL="36900" indent="0">
              <a:buNone/>
            </a:pPr>
            <a:r>
              <a:rPr lang="en-US" sz="4600" dirty="0"/>
              <a:t>Will be with me to the end.</a:t>
            </a:r>
          </a:p>
        </p:txBody>
      </p:sp>
    </p:spTree>
    <p:extLst>
      <p:ext uri="{BB962C8B-B14F-4D97-AF65-F5344CB8AC3E}">
        <p14:creationId xmlns:p14="http://schemas.microsoft.com/office/powerpoint/2010/main" val="4314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7C27-08C3-48CC-ACFB-BAED54B902FA}"/>
              </a:ext>
            </a:extLst>
          </p:cNvPr>
          <p:cNvSpPr>
            <a:spLocks noGrp="1"/>
          </p:cNvSpPr>
          <p:nvPr>
            <p:ph type="title"/>
          </p:nvPr>
        </p:nvSpPr>
        <p:spPr>
          <a:xfrm>
            <a:off x="0" y="609600"/>
            <a:ext cx="12192000" cy="1257300"/>
          </a:xfrm>
        </p:spPr>
        <p:txBody>
          <a:bodyPr>
            <a:noAutofit/>
          </a:bodyPr>
          <a:lstStyle/>
          <a:p>
            <a:r>
              <a:rPr lang="en-US" sz="3600" b="1" u="sng" dirty="0"/>
              <a:t>Hymns: </a:t>
            </a:r>
            <a:r>
              <a:rPr lang="en-US" sz="3600" b="1" u="sng" dirty="0" err="1"/>
              <a:t>‘Tis</a:t>
            </a:r>
            <a:r>
              <a:rPr lang="en-US" sz="3600" b="1" u="sng" dirty="0"/>
              <a:t> So Sweet to Trust in Jesus (Louisa M.R. Stead-1882)</a:t>
            </a:r>
          </a:p>
        </p:txBody>
      </p:sp>
      <p:sp>
        <p:nvSpPr>
          <p:cNvPr id="3" name="Content Placeholder 2">
            <a:extLst>
              <a:ext uri="{FF2B5EF4-FFF2-40B4-BE49-F238E27FC236}">
                <a16:creationId xmlns:a16="http://schemas.microsoft.com/office/drawing/2014/main" id="{07041725-798F-4944-9CB9-22003E28600B}"/>
              </a:ext>
            </a:extLst>
          </p:cNvPr>
          <p:cNvSpPr>
            <a:spLocks noGrp="1"/>
          </p:cNvSpPr>
          <p:nvPr>
            <p:ph idx="1"/>
          </p:nvPr>
        </p:nvSpPr>
        <p:spPr>
          <a:xfrm>
            <a:off x="67112" y="2076450"/>
            <a:ext cx="12124888" cy="4781550"/>
          </a:xfrm>
        </p:spPr>
        <p:txBody>
          <a:bodyPr>
            <a:normAutofit/>
          </a:bodyPr>
          <a:lstStyle/>
          <a:p>
            <a:r>
              <a:rPr lang="en-US" sz="4200" b="1" u="sng" dirty="0">
                <a:effectLst/>
              </a:rPr>
              <a:t>Refrain</a:t>
            </a:r>
            <a:r>
              <a:rPr lang="en-US" sz="4200" dirty="0">
                <a:effectLst/>
              </a:rPr>
              <a:t>:</a:t>
            </a:r>
          </a:p>
          <a:p>
            <a:pPr marL="36900" indent="0">
              <a:buNone/>
            </a:pPr>
            <a:r>
              <a:rPr lang="en-US" sz="4600" dirty="0">
                <a:effectLst/>
              </a:rPr>
              <a:t>Jesus, Jesus, how I trust him! </a:t>
            </a:r>
            <a:br>
              <a:rPr lang="en-US" sz="4600" dirty="0"/>
            </a:br>
            <a:r>
              <a:rPr lang="en-US" sz="4600" dirty="0">
                <a:effectLst/>
              </a:rPr>
              <a:t>How I've proved him o'er and o'er! </a:t>
            </a:r>
            <a:br>
              <a:rPr lang="en-US" sz="4600" dirty="0"/>
            </a:br>
            <a:r>
              <a:rPr lang="en-US" sz="4600" dirty="0">
                <a:effectLst/>
              </a:rPr>
              <a:t>Jesus, Jesus, precious Jesus! </a:t>
            </a:r>
            <a:br>
              <a:rPr lang="en-US" sz="4600" dirty="0"/>
            </a:br>
            <a:r>
              <a:rPr lang="en-US" sz="4600" dirty="0">
                <a:effectLst/>
              </a:rPr>
              <a:t>O for grace to trust him more! </a:t>
            </a:r>
            <a:endParaRPr lang="en-US" sz="4600" dirty="0"/>
          </a:p>
        </p:txBody>
      </p:sp>
    </p:spTree>
    <p:extLst>
      <p:ext uri="{BB962C8B-B14F-4D97-AF65-F5344CB8AC3E}">
        <p14:creationId xmlns:p14="http://schemas.microsoft.com/office/powerpoint/2010/main" val="193173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Redemption Foreshadowed</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0" y="4303643"/>
            <a:ext cx="12191979" cy="1570383"/>
          </a:xfrm>
        </p:spPr>
        <p:txBody>
          <a:bodyPr>
            <a:normAutofit/>
          </a:bodyPr>
          <a:lstStyle/>
          <a:p>
            <a:r>
              <a:rPr lang="en-US" sz="2800" b="1" dirty="0"/>
              <a:t>Titus 2:11-14, Hosea 1-3</a:t>
            </a:r>
          </a:p>
        </p:txBody>
      </p:sp>
    </p:spTree>
    <p:extLst>
      <p:ext uri="{BB962C8B-B14F-4D97-AF65-F5344CB8AC3E}">
        <p14:creationId xmlns:p14="http://schemas.microsoft.com/office/powerpoint/2010/main" val="633738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99B5-8D0A-4C53-9B41-FC5BA700C6B0}"/>
              </a:ext>
            </a:extLst>
          </p:cNvPr>
          <p:cNvSpPr>
            <a:spLocks noGrp="1"/>
          </p:cNvSpPr>
          <p:nvPr>
            <p:ph type="title"/>
          </p:nvPr>
        </p:nvSpPr>
        <p:spPr>
          <a:xfrm>
            <a:off x="824343" y="0"/>
            <a:ext cx="10983344" cy="1282147"/>
          </a:xfrm>
        </p:spPr>
        <p:txBody>
          <a:bodyPr>
            <a:normAutofit/>
          </a:bodyPr>
          <a:lstStyle/>
          <a:p>
            <a:r>
              <a:rPr lang="en-US" b="1" u="sng" dirty="0"/>
              <a:t>Genesis 3:1-7 (KJV)</a:t>
            </a:r>
          </a:p>
        </p:txBody>
      </p:sp>
      <p:sp>
        <p:nvSpPr>
          <p:cNvPr id="3" name="Content Placeholder 2">
            <a:extLst>
              <a:ext uri="{FF2B5EF4-FFF2-40B4-BE49-F238E27FC236}">
                <a16:creationId xmlns:a16="http://schemas.microsoft.com/office/drawing/2014/main" id="{0FB9EBD8-CC62-42E1-9C23-C88B70562307}"/>
              </a:ext>
            </a:extLst>
          </p:cNvPr>
          <p:cNvSpPr>
            <a:spLocks noGrp="1"/>
          </p:cNvSpPr>
          <p:nvPr>
            <p:ph idx="1"/>
          </p:nvPr>
        </p:nvSpPr>
        <p:spPr>
          <a:xfrm>
            <a:off x="0" y="1149293"/>
            <a:ext cx="12192000" cy="5708708"/>
          </a:xfrm>
        </p:spPr>
        <p:txBody>
          <a:bodyPr>
            <a:normAutofit fontScale="47500" lnSpcReduction="20000"/>
          </a:bodyPr>
          <a:lstStyle/>
          <a:p>
            <a:pPr marL="36900" indent="0">
              <a:buNone/>
            </a:pPr>
            <a:r>
              <a:rPr lang="en-US" sz="5100" b="1" dirty="0">
                <a:effectLst/>
              </a:rPr>
              <a:t>3 </a:t>
            </a:r>
            <a:r>
              <a:rPr lang="en-US" sz="5100" dirty="0">
                <a:effectLst/>
              </a:rPr>
              <a:t>Now the serpent was more </a:t>
            </a:r>
            <a:r>
              <a:rPr lang="en-US" sz="5100" dirty="0" err="1">
                <a:effectLst/>
              </a:rPr>
              <a:t>subtil</a:t>
            </a:r>
            <a:r>
              <a:rPr lang="en-US" sz="5100" dirty="0">
                <a:effectLst/>
              </a:rPr>
              <a:t> than any beast of the field which the </a:t>
            </a:r>
            <a:r>
              <a:rPr lang="en-US" sz="5100" cap="small" dirty="0">
                <a:effectLst/>
              </a:rPr>
              <a:t>Lord</a:t>
            </a:r>
            <a:r>
              <a:rPr lang="en-US" sz="5100" dirty="0">
                <a:effectLst/>
              </a:rPr>
              <a:t> God had made. And he said unto the woman, Yea, hath God said, Ye shall not eat of every tree of the garden?</a:t>
            </a:r>
          </a:p>
          <a:p>
            <a:pPr marL="36900" indent="0">
              <a:buNone/>
            </a:pPr>
            <a:r>
              <a:rPr lang="en-US" sz="5100" b="1" baseline="30000" dirty="0">
                <a:effectLst/>
              </a:rPr>
              <a:t>2 </a:t>
            </a:r>
            <a:r>
              <a:rPr lang="en-US" sz="5100" dirty="0">
                <a:effectLst/>
              </a:rPr>
              <a:t>And the woman said unto the serpent, We may eat of the fruit of the trees of the garden:</a:t>
            </a:r>
          </a:p>
          <a:p>
            <a:pPr marL="36900" indent="0">
              <a:buNone/>
            </a:pPr>
            <a:r>
              <a:rPr lang="en-US" sz="5100" b="1" baseline="30000" dirty="0">
                <a:effectLst/>
              </a:rPr>
              <a:t>3 </a:t>
            </a:r>
            <a:r>
              <a:rPr lang="en-US" sz="5100" dirty="0">
                <a:effectLst/>
              </a:rPr>
              <a:t>But of the fruit of the tree which is in the midst of the garden, God hath said, Ye shall not eat of it, neither shall ye touch it, lest ye die.</a:t>
            </a:r>
          </a:p>
          <a:p>
            <a:pPr marL="36900" indent="0">
              <a:buNone/>
            </a:pPr>
            <a:r>
              <a:rPr lang="en-US" sz="5100" b="1" baseline="30000" dirty="0">
                <a:effectLst/>
              </a:rPr>
              <a:t>4 </a:t>
            </a:r>
            <a:r>
              <a:rPr lang="en-US" sz="5100" dirty="0">
                <a:effectLst/>
              </a:rPr>
              <a:t>And the serpent said unto the woman, Ye shall not surely die:</a:t>
            </a:r>
          </a:p>
          <a:p>
            <a:pPr marL="36900" indent="0">
              <a:buNone/>
            </a:pPr>
            <a:r>
              <a:rPr lang="en-US" sz="5100" b="1" baseline="30000" dirty="0">
                <a:effectLst/>
              </a:rPr>
              <a:t>5 </a:t>
            </a:r>
            <a:r>
              <a:rPr lang="en-US" sz="5100" dirty="0">
                <a:effectLst/>
              </a:rPr>
              <a:t>For God doth know that in the day ye eat thereof, then your eyes shall be opened, and ye shall be as gods, knowing good and evil.</a:t>
            </a:r>
          </a:p>
          <a:p>
            <a:pPr marL="36900" indent="0">
              <a:buNone/>
            </a:pPr>
            <a:r>
              <a:rPr lang="en-US" sz="5100" b="1" baseline="30000" dirty="0">
                <a:effectLst/>
              </a:rPr>
              <a:t>6 </a:t>
            </a:r>
            <a:r>
              <a:rPr lang="en-US" sz="5100" dirty="0">
                <a:effectLst/>
              </a:rPr>
              <a:t>And when the woman saw that the tree was good for food, and that it was pleasant to the eyes, and a tree to be desired to make one wise, she took of the fruit thereof, and did eat, and gave also unto her husband with her; and he did eat.</a:t>
            </a:r>
          </a:p>
          <a:p>
            <a:pPr marL="36900" indent="0">
              <a:buNone/>
            </a:pPr>
            <a:r>
              <a:rPr lang="en-US" sz="5100" b="1" baseline="30000" dirty="0">
                <a:effectLst/>
              </a:rPr>
              <a:t>7 </a:t>
            </a:r>
            <a:r>
              <a:rPr lang="en-US" sz="5100" dirty="0">
                <a:effectLst/>
              </a:rPr>
              <a:t>And the eyes of them both were opened, and they knew that they were naked; and they sewed fig leaves together, and made themselves aprons.</a:t>
            </a:r>
          </a:p>
          <a:p>
            <a:pPr marL="36900" indent="0">
              <a:buNone/>
            </a:pPr>
            <a:endParaRPr lang="en-US" sz="4000" dirty="0"/>
          </a:p>
        </p:txBody>
      </p:sp>
    </p:spTree>
    <p:extLst>
      <p:ext uri="{BB962C8B-B14F-4D97-AF65-F5344CB8AC3E}">
        <p14:creationId xmlns:p14="http://schemas.microsoft.com/office/powerpoint/2010/main" val="253997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0" y="180363"/>
            <a:ext cx="12192000" cy="1220598"/>
          </a:xfrm>
        </p:spPr>
        <p:txBody>
          <a:bodyPr>
            <a:normAutofit/>
          </a:bodyPr>
          <a:lstStyle/>
          <a:p>
            <a:r>
              <a:rPr lang="en-US" sz="3600" b="1" u="sng" dirty="0"/>
              <a:t>Hymns: Standing on the Promises (R. Kelso Carter-1886) </a:t>
            </a:r>
          </a:p>
        </p:txBody>
      </p:sp>
      <p:sp>
        <p:nvSpPr>
          <p:cNvPr id="3" name="Content Placeholder 2">
            <a:extLst>
              <a:ext uri="{FF2B5EF4-FFF2-40B4-BE49-F238E27FC236}">
                <a16:creationId xmlns:a16="http://schemas.microsoft.com/office/drawing/2014/main" id="{626693EE-B281-4C82-AA1D-EAE586384604}"/>
              </a:ext>
            </a:extLst>
          </p:cNvPr>
          <p:cNvSpPr>
            <a:spLocks noGrp="1"/>
          </p:cNvSpPr>
          <p:nvPr>
            <p:ph idx="1"/>
          </p:nvPr>
        </p:nvSpPr>
        <p:spPr>
          <a:xfrm>
            <a:off x="75501" y="1166070"/>
            <a:ext cx="11192056" cy="4625129"/>
          </a:xfrm>
        </p:spPr>
        <p:txBody>
          <a:bodyPr>
            <a:normAutofit/>
          </a:bodyPr>
          <a:lstStyle/>
          <a:p>
            <a:pPr marL="36900" indent="0">
              <a:buNone/>
            </a:pPr>
            <a:endParaRPr lang="en-US" sz="4500" dirty="0">
              <a:effectLst/>
            </a:endParaRPr>
          </a:p>
          <a:p>
            <a:pPr marL="36900" indent="0">
              <a:buNone/>
            </a:pPr>
            <a:r>
              <a:rPr lang="en-US" sz="4500" dirty="0">
                <a:effectLst/>
              </a:rPr>
              <a:t>Standing on the promises of Christ my king,</a:t>
            </a:r>
            <a:br>
              <a:rPr lang="en-US" sz="4500" dirty="0"/>
            </a:br>
            <a:r>
              <a:rPr lang="en-US" sz="4500" dirty="0">
                <a:effectLst/>
              </a:rPr>
              <a:t>through eternal ages let his praises ring;</a:t>
            </a:r>
            <a:br>
              <a:rPr lang="en-US" sz="4500" dirty="0"/>
            </a:br>
            <a:r>
              <a:rPr lang="en-US" sz="4500" dirty="0">
                <a:effectLst/>
              </a:rPr>
              <a:t>glory in the highest, I will shout and sing,</a:t>
            </a:r>
            <a:br>
              <a:rPr lang="en-US" sz="4500" dirty="0"/>
            </a:br>
            <a:r>
              <a:rPr lang="en-US" sz="4500" dirty="0">
                <a:effectLst/>
              </a:rPr>
              <a:t>standing on the promises of God.</a:t>
            </a:r>
            <a:endParaRPr lang="en-US" sz="4500" dirty="0"/>
          </a:p>
        </p:txBody>
      </p:sp>
    </p:spTree>
    <p:extLst>
      <p:ext uri="{BB962C8B-B14F-4D97-AF65-F5344CB8AC3E}">
        <p14:creationId xmlns:p14="http://schemas.microsoft.com/office/powerpoint/2010/main" val="225302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A569-5D81-4974-BF7B-93A532F4228F}"/>
              </a:ext>
            </a:extLst>
          </p:cNvPr>
          <p:cNvSpPr>
            <a:spLocks noGrp="1"/>
          </p:cNvSpPr>
          <p:nvPr>
            <p:ph type="title"/>
          </p:nvPr>
        </p:nvSpPr>
        <p:spPr>
          <a:xfrm>
            <a:off x="919119" y="0"/>
            <a:ext cx="10353762" cy="1257300"/>
          </a:xfrm>
        </p:spPr>
        <p:txBody>
          <a:bodyPr>
            <a:normAutofit/>
          </a:bodyPr>
          <a:lstStyle/>
          <a:p>
            <a:r>
              <a:rPr lang="en-US" b="1" u="sng" dirty="0"/>
              <a:t>Various (KJV)</a:t>
            </a:r>
          </a:p>
        </p:txBody>
      </p:sp>
      <p:sp>
        <p:nvSpPr>
          <p:cNvPr id="3" name="Content Placeholder 2">
            <a:extLst>
              <a:ext uri="{FF2B5EF4-FFF2-40B4-BE49-F238E27FC236}">
                <a16:creationId xmlns:a16="http://schemas.microsoft.com/office/drawing/2014/main" id="{A2D9316A-84F5-4CD8-B7DD-BF4B47FBE012}"/>
              </a:ext>
            </a:extLst>
          </p:cNvPr>
          <p:cNvSpPr>
            <a:spLocks noGrp="1"/>
          </p:cNvSpPr>
          <p:nvPr>
            <p:ph idx="1"/>
          </p:nvPr>
        </p:nvSpPr>
        <p:spPr>
          <a:xfrm>
            <a:off x="0" y="1359017"/>
            <a:ext cx="12192000" cy="5339957"/>
          </a:xfrm>
        </p:spPr>
        <p:txBody>
          <a:bodyPr>
            <a:normAutofit fontScale="77500" lnSpcReduction="20000"/>
          </a:bodyPr>
          <a:lstStyle/>
          <a:p>
            <a:r>
              <a:rPr lang="en-US" sz="2900" b="1" u="sng" dirty="0">
                <a:effectLst/>
              </a:rPr>
              <a:t>Romans 3:23  (KJV)</a:t>
            </a:r>
          </a:p>
          <a:p>
            <a:pPr marL="36900" indent="0">
              <a:buNone/>
            </a:pPr>
            <a:r>
              <a:rPr lang="en-US" sz="2900" b="1" baseline="30000" dirty="0">
                <a:effectLst/>
              </a:rPr>
              <a:t>23 </a:t>
            </a:r>
            <a:r>
              <a:rPr lang="en-US" sz="2900" dirty="0">
                <a:effectLst/>
              </a:rPr>
              <a:t>For all have sinned, and come short of the glory of God;</a:t>
            </a:r>
          </a:p>
          <a:p>
            <a:r>
              <a:rPr lang="en-US" sz="2900" b="1" u="sng" dirty="0">
                <a:effectLst/>
              </a:rPr>
              <a:t>Romans 6:23 (KJV)</a:t>
            </a:r>
          </a:p>
          <a:p>
            <a:pPr marL="36900" indent="0">
              <a:buNone/>
            </a:pPr>
            <a:r>
              <a:rPr lang="en-US" sz="2900" b="1" baseline="30000" dirty="0">
                <a:effectLst/>
              </a:rPr>
              <a:t>23 </a:t>
            </a:r>
            <a:r>
              <a:rPr lang="en-US" sz="2900" dirty="0">
                <a:effectLst/>
              </a:rPr>
              <a:t>For the wages of sin is death; but the gift of God is eternal life through Jesus Christ our Lord.</a:t>
            </a:r>
          </a:p>
          <a:p>
            <a:r>
              <a:rPr lang="en-US" sz="3100" b="1" u="sng" dirty="0">
                <a:effectLst/>
              </a:rPr>
              <a:t>Titus 2:11-14 (KJV)</a:t>
            </a:r>
          </a:p>
          <a:p>
            <a:pPr marL="36900" indent="0">
              <a:buNone/>
            </a:pPr>
            <a:r>
              <a:rPr lang="en-US" sz="3100" b="1" baseline="30000" dirty="0">
                <a:effectLst/>
              </a:rPr>
              <a:t>11 </a:t>
            </a:r>
            <a:r>
              <a:rPr lang="en-US" sz="3100" dirty="0">
                <a:effectLst/>
              </a:rPr>
              <a:t>For the grace of God that bringeth salvation hath appeared to all men,</a:t>
            </a:r>
          </a:p>
          <a:p>
            <a:pPr marL="36900" indent="0">
              <a:buNone/>
            </a:pPr>
            <a:r>
              <a:rPr lang="en-US" sz="3100" b="1" baseline="30000" dirty="0">
                <a:effectLst/>
              </a:rPr>
              <a:t>12 </a:t>
            </a:r>
            <a:r>
              <a:rPr lang="en-US" sz="3100" dirty="0">
                <a:effectLst/>
              </a:rPr>
              <a:t>Teaching us that, denying ungodliness and worldly lusts, we should live soberly, righteously, and godly, in this present world;</a:t>
            </a:r>
          </a:p>
          <a:p>
            <a:pPr marL="36900" indent="0">
              <a:buNone/>
            </a:pPr>
            <a:r>
              <a:rPr lang="en-US" sz="3100" b="1" baseline="30000" dirty="0">
                <a:effectLst/>
              </a:rPr>
              <a:t>13 </a:t>
            </a:r>
            <a:r>
              <a:rPr lang="en-US" sz="3100" dirty="0">
                <a:effectLst/>
              </a:rPr>
              <a:t>Looking for that blessed hope, and the glorious appearing of the great God and our </a:t>
            </a:r>
            <a:r>
              <a:rPr lang="en-US" sz="3100" dirty="0" err="1">
                <a:effectLst/>
              </a:rPr>
              <a:t>Saviour</a:t>
            </a:r>
            <a:r>
              <a:rPr lang="en-US" sz="3100" dirty="0">
                <a:effectLst/>
              </a:rPr>
              <a:t> Jesus Christ;</a:t>
            </a:r>
          </a:p>
          <a:p>
            <a:pPr marL="36900" indent="0">
              <a:buNone/>
            </a:pPr>
            <a:r>
              <a:rPr lang="en-US" sz="3100" b="1" baseline="30000" dirty="0">
                <a:effectLst/>
              </a:rPr>
              <a:t>14 </a:t>
            </a:r>
            <a:r>
              <a:rPr lang="en-US" sz="3100" dirty="0">
                <a:effectLst/>
              </a:rPr>
              <a:t>Who gave himself for us, that he might redeem us from all iniquity, and purify unto himself a peculiar people, zealous of good works.</a:t>
            </a:r>
          </a:p>
          <a:p>
            <a:pPr marL="36900" indent="0">
              <a:buNone/>
            </a:pPr>
            <a:endParaRPr lang="en-US" sz="3600" dirty="0"/>
          </a:p>
        </p:txBody>
      </p:sp>
    </p:spTree>
    <p:extLst>
      <p:ext uri="{BB962C8B-B14F-4D97-AF65-F5344CB8AC3E}">
        <p14:creationId xmlns:p14="http://schemas.microsoft.com/office/powerpoint/2010/main" val="200481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117F-B9E0-4189-8127-13C0BDF7DCA0}"/>
              </a:ext>
            </a:extLst>
          </p:cNvPr>
          <p:cNvSpPr>
            <a:spLocks noGrp="1"/>
          </p:cNvSpPr>
          <p:nvPr>
            <p:ph type="title"/>
          </p:nvPr>
        </p:nvSpPr>
        <p:spPr/>
        <p:txBody>
          <a:bodyPr>
            <a:normAutofit/>
          </a:bodyPr>
          <a:lstStyle/>
          <a:p>
            <a:r>
              <a:rPr lang="en-US" b="1" u="sng" dirty="0"/>
              <a:t>Genesis 3:15 (KJV)</a:t>
            </a:r>
          </a:p>
        </p:txBody>
      </p:sp>
      <p:sp>
        <p:nvSpPr>
          <p:cNvPr id="3" name="Content Placeholder 2">
            <a:extLst>
              <a:ext uri="{FF2B5EF4-FFF2-40B4-BE49-F238E27FC236}">
                <a16:creationId xmlns:a16="http://schemas.microsoft.com/office/drawing/2014/main" id="{08A5E292-9C00-4938-8FA7-724A03A5B480}"/>
              </a:ext>
            </a:extLst>
          </p:cNvPr>
          <p:cNvSpPr>
            <a:spLocks noGrp="1"/>
          </p:cNvSpPr>
          <p:nvPr>
            <p:ph idx="1"/>
          </p:nvPr>
        </p:nvSpPr>
        <p:spPr>
          <a:xfrm>
            <a:off x="79512" y="2076450"/>
            <a:ext cx="12112487" cy="4433680"/>
          </a:xfrm>
        </p:spPr>
        <p:txBody>
          <a:bodyPr>
            <a:normAutofit/>
          </a:bodyPr>
          <a:lstStyle/>
          <a:p>
            <a:pPr marL="36900" indent="0">
              <a:buNone/>
            </a:pPr>
            <a:r>
              <a:rPr lang="en-US" sz="2900" b="1" baseline="30000" dirty="0">
                <a:effectLst/>
              </a:rPr>
              <a:t>15 </a:t>
            </a:r>
            <a:r>
              <a:rPr lang="en-US" sz="2900" dirty="0">
                <a:effectLst/>
              </a:rPr>
              <a:t>And I will put enmity between thee and the woman, and between thy seed and her seed; it shall bruise thy head, and thou shalt bruise his heel.</a:t>
            </a:r>
            <a:endParaRPr lang="en-US" sz="2900" dirty="0"/>
          </a:p>
        </p:txBody>
      </p:sp>
    </p:spTree>
    <p:extLst>
      <p:ext uri="{BB962C8B-B14F-4D97-AF65-F5344CB8AC3E}">
        <p14:creationId xmlns:p14="http://schemas.microsoft.com/office/powerpoint/2010/main" val="255476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0533-E1B0-4F8C-A47F-21EE07E29E1A}"/>
              </a:ext>
            </a:extLst>
          </p:cNvPr>
          <p:cNvSpPr>
            <a:spLocks noGrp="1"/>
          </p:cNvSpPr>
          <p:nvPr>
            <p:ph type="title"/>
          </p:nvPr>
        </p:nvSpPr>
        <p:spPr>
          <a:xfrm>
            <a:off x="855072" y="0"/>
            <a:ext cx="10353762" cy="453006"/>
          </a:xfrm>
        </p:spPr>
        <p:txBody>
          <a:bodyPr>
            <a:normAutofit fontScale="90000"/>
          </a:bodyPr>
          <a:lstStyle/>
          <a:p>
            <a:r>
              <a:rPr lang="en-US" b="1" u="sng" dirty="0"/>
              <a:t>Hosea 3:1-5 (KJV)</a:t>
            </a:r>
          </a:p>
        </p:txBody>
      </p:sp>
      <p:sp>
        <p:nvSpPr>
          <p:cNvPr id="3" name="Content Placeholder 2">
            <a:extLst>
              <a:ext uri="{FF2B5EF4-FFF2-40B4-BE49-F238E27FC236}">
                <a16:creationId xmlns:a16="http://schemas.microsoft.com/office/drawing/2014/main" id="{E155351F-C51C-4D11-A115-1AFDEF9B3FC8}"/>
              </a:ext>
            </a:extLst>
          </p:cNvPr>
          <p:cNvSpPr>
            <a:spLocks noGrp="1"/>
          </p:cNvSpPr>
          <p:nvPr>
            <p:ph idx="1"/>
          </p:nvPr>
        </p:nvSpPr>
        <p:spPr>
          <a:xfrm>
            <a:off x="0" y="788565"/>
            <a:ext cx="12191999" cy="5940226"/>
          </a:xfrm>
        </p:spPr>
        <p:txBody>
          <a:bodyPr>
            <a:normAutofit/>
          </a:bodyPr>
          <a:lstStyle/>
          <a:p>
            <a:pPr marL="36900" indent="0">
              <a:buNone/>
            </a:pPr>
            <a:r>
              <a:rPr lang="en-US" sz="2500" b="1" dirty="0">
                <a:effectLst/>
              </a:rPr>
              <a:t>3 </a:t>
            </a:r>
            <a:r>
              <a:rPr lang="en-US" sz="2500" dirty="0">
                <a:effectLst/>
              </a:rPr>
              <a:t>Then said the </a:t>
            </a:r>
            <a:r>
              <a:rPr lang="en-US" sz="2500" cap="small" dirty="0">
                <a:effectLst/>
              </a:rPr>
              <a:t>Lord</a:t>
            </a:r>
            <a:r>
              <a:rPr lang="en-US" sz="2500" dirty="0">
                <a:effectLst/>
              </a:rPr>
              <a:t> unto me, Go yet, love a woman beloved of her friend, yet an adulteress, according to the love of the </a:t>
            </a:r>
            <a:r>
              <a:rPr lang="en-US" sz="2500" cap="small" dirty="0">
                <a:effectLst/>
              </a:rPr>
              <a:t>Lord</a:t>
            </a:r>
            <a:r>
              <a:rPr lang="en-US" sz="2500" dirty="0">
                <a:effectLst/>
              </a:rPr>
              <a:t> toward the children of Israel, who look to other gods, and love flagons of wine.</a:t>
            </a:r>
          </a:p>
          <a:p>
            <a:pPr marL="36900" indent="0">
              <a:buNone/>
            </a:pPr>
            <a:r>
              <a:rPr lang="en-US" sz="2500" b="1" baseline="30000" dirty="0">
                <a:effectLst/>
              </a:rPr>
              <a:t>2 </a:t>
            </a:r>
            <a:r>
              <a:rPr lang="en-US" sz="2500" dirty="0">
                <a:effectLst/>
              </a:rPr>
              <a:t>So I bought her to me for fifteen pieces of silver, and for an homer of barley, and an half homer of barley:</a:t>
            </a:r>
          </a:p>
          <a:p>
            <a:pPr marL="36900" indent="0">
              <a:buNone/>
            </a:pPr>
            <a:r>
              <a:rPr lang="en-US" sz="2500" b="1" baseline="30000" dirty="0">
                <a:effectLst/>
              </a:rPr>
              <a:t>3 </a:t>
            </a:r>
            <a:r>
              <a:rPr lang="en-US" sz="2500" dirty="0">
                <a:effectLst/>
              </a:rPr>
              <a:t>And I said unto her, Thou shalt abide for me many days; thou shalt not play the harlot, and thou shalt not be for another man: so will I also be for thee.</a:t>
            </a:r>
          </a:p>
          <a:p>
            <a:pPr marL="36900" indent="0">
              <a:buNone/>
            </a:pPr>
            <a:r>
              <a:rPr lang="en-US" sz="2500" b="1" baseline="30000" dirty="0">
                <a:effectLst/>
              </a:rPr>
              <a:t>4 </a:t>
            </a:r>
            <a:r>
              <a:rPr lang="en-US" sz="2500" dirty="0">
                <a:effectLst/>
              </a:rPr>
              <a:t>For the children of Israel shall abide many days without a king, and without a prince, and without a sacrifice, and without an image, and without an ephod, and without teraphim:</a:t>
            </a:r>
          </a:p>
          <a:p>
            <a:pPr marL="36900" indent="0">
              <a:buNone/>
            </a:pPr>
            <a:r>
              <a:rPr lang="en-US" sz="2500" b="1" baseline="30000" dirty="0">
                <a:effectLst/>
              </a:rPr>
              <a:t>5 </a:t>
            </a:r>
            <a:r>
              <a:rPr lang="en-US" sz="2500" dirty="0">
                <a:effectLst/>
              </a:rPr>
              <a:t>Afterward shall the children of Israel return, and seek the </a:t>
            </a:r>
            <a:r>
              <a:rPr lang="en-US" sz="2500" cap="small" dirty="0">
                <a:effectLst/>
              </a:rPr>
              <a:t>Lord</a:t>
            </a:r>
            <a:r>
              <a:rPr lang="en-US" sz="2500" dirty="0">
                <a:effectLst/>
              </a:rPr>
              <a:t> their God, and David their king; and shall fear the </a:t>
            </a:r>
            <a:r>
              <a:rPr lang="en-US" sz="2500" cap="small" dirty="0">
                <a:effectLst/>
              </a:rPr>
              <a:t>Lord</a:t>
            </a:r>
            <a:r>
              <a:rPr lang="en-US" sz="2500" dirty="0">
                <a:effectLst/>
              </a:rPr>
              <a:t> and his goodness in the latter days.</a:t>
            </a:r>
          </a:p>
          <a:p>
            <a:pPr marL="36900" indent="0">
              <a:buNone/>
            </a:pPr>
            <a:endParaRPr lang="en-US" sz="2800" dirty="0"/>
          </a:p>
        </p:txBody>
      </p:sp>
    </p:spTree>
    <p:extLst>
      <p:ext uri="{BB962C8B-B14F-4D97-AF65-F5344CB8AC3E}">
        <p14:creationId xmlns:p14="http://schemas.microsoft.com/office/powerpoint/2010/main" val="146357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CF2E-7C12-44F1-9CDA-C5682D18E218}"/>
              </a:ext>
            </a:extLst>
          </p:cNvPr>
          <p:cNvSpPr>
            <a:spLocks noGrp="1"/>
          </p:cNvSpPr>
          <p:nvPr>
            <p:ph type="title"/>
          </p:nvPr>
        </p:nvSpPr>
        <p:spPr>
          <a:xfrm>
            <a:off x="58722" y="609600"/>
            <a:ext cx="12038203" cy="1257300"/>
          </a:xfrm>
        </p:spPr>
        <p:txBody>
          <a:bodyPr/>
          <a:lstStyle/>
          <a:p>
            <a:r>
              <a:rPr lang="en-US" sz="3600" b="1" u="sng"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rPr>
              <a:t>Hymns: Standing on the Promises (R. Kelso Carter-1886) </a:t>
            </a:r>
            <a:endParaRPr lang="en-US" dirty="0"/>
          </a:p>
        </p:txBody>
      </p:sp>
      <p:sp>
        <p:nvSpPr>
          <p:cNvPr id="3" name="Content Placeholder 2">
            <a:extLst>
              <a:ext uri="{FF2B5EF4-FFF2-40B4-BE49-F238E27FC236}">
                <a16:creationId xmlns:a16="http://schemas.microsoft.com/office/drawing/2014/main" id="{5728A0C0-FDB4-4FC6-8A7D-9BA307D2EA4A}"/>
              </a:ext>
            </a:extLst>
          </p:cNvPr>
          <p:cNvSpPr>
            <a:spLocks noGrp="1"/>
          </p:cNvSpPr>
          <p:nvPr>
            <p:ph idx="1"/>
          </p:nvPr>
        </p:nvSpPr>
        <p:spPr>
          <a:xfrm>
            <a:off x="58722" y="2076450"/>
            <a:ext cx="11929145" cy="4458574"/>
          </a:xfrm>
        </p:spPr>
        <p:txBody>
          <a:bodyPr/>
          <a:lstStyle/>
          <a:p>
            <a:pPr marL="36900" indent="0">
              <a:buNone/>
            </a:pPr>
            <a:r>
              <a:rPr lang="en-US" sz="4100" b="1" u="sng" dirty="0">
                <a:effectLst/>
              </a:rPr>
              <a:t>Refrain</a:t>
            </a:r>
            <a:r>
              <a:rPr lang="en-US" sz="4100" dirty="0">
                <a:effectLst/>
              </a:rPr>
              <a:t>:</a:t>
            </a:r>
            <a:br>
              <a:rPr lang="en-US" sz="4100" dirty="0"/>
            </a:br>
            <a:r>
              <a:rPr lang="en-US" sz="4100" dirty="0">
                <a:effectLst/>
              </a:rPr>
              <a:t>Standing, standing, </a:t>
            </a:r>
            <a:br>
              <a:rPr lang="en-US" sz="4100" dirty="0"/>
            </a:br>
            <a:r>
              <a:rPr lang="en-US" sz="4100" dirty="0">
                <a:effectLst/>
              </a:rPr>
              <a:t>standing on the promises of God my Savior;</a:t>
            </a:r>
            <a:br>
              <a:rPr lang="en-US" sz="4100" dirty="0"/>
            </a:br>
            <a:r>
              <a:rPr lang="en-US" sz="4100" dirty="0">
                <a:effectLst/>
              </a:rPr>
              <a:t>standing, standing,</a:t>
            </a:r>
            <a:br>
              <a:rPr lang="en-US" sz="4100" dirty="0"/>
            </a:br>
            <a:r>
              <a:rPr lang="en-US" sz="4100" dirty="0">
                <a:effectLst/>
              </a:rPr>
              <a:t>I’m standing on the promises of God.</a:t>
            </a:r>
            <a:endParaRPr lang="en-US" sz="4100" dirty="0"/>
          </a:p>
          <a:p>
            <a:endParaRPr lang="en-US" dirty="0"/>
          </a:p>
        </p:txBody>
      </p:sp>
    </p:spTree>
    <p:extLst>
      <p:ext uri="{BB962C8B-B14F-4D97-AF65-F5344CB8AC3E}">
        <p14:creationId xmlns:p14="http://schemas.microsoft.com/office/powerpoint/2010/main" val="209121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3001-D7B5-4589-84D6-D0B647B400C1}"/>
              </a:ext>
            </a:extLst>
          </p:cNvPr>
          <p:cNvSpPr>
            <a:spLocks noGrp="1"/>
          </p:cNvSpPr>
          <p:nvPr>
            <p:ph type="title"/>
          </p:nvPr>
        </p:nvSpPr>
        <p:spPr>
          <a:xfrm>
            <a:off x="-75502" y="0"/>
            <a:ext cx="12267501" cy="1866900"/>
          </a:xfrm>
        </p:spPr>
        <p:txBody>
          <a:bodyPr>
            <a:normAutofit/>
          </a:bodyPr>
          <a:lstStyle/>
          <a:p>
            <a:r>
              <a:rPr lang="en-US" sz="4000" b="1" u="sng" dirty="0"/>
              <a:t>Hymns: Standing on the Promises (R. Kelso Carter-1886) </a:t>
            </a:r>
            <a:endParaRPr lang="en-US" sz="4000" dirty="0"/>
          </a:p>
        </p:txBody>
      </p:sp>
      <p:sp>
        <p:nvSpPr>
          <p:cNvPr id="3" name="Content Placeholder 2">
            <a:extLst>
              <a:ext uri="{FF2B5EF4-FFF2-40B4-BE49-F238E27FC236}">
                <a16:creationId xmlns:a16="http://schemas.microsoft.com/office/drawing/2014/main" id="{09FAABB1-3ABC-4143-B164-72AEC45C4E06}"/>
              </a:ext>
            </a:extLst>
          </p:cNvPr>
          <p:cNvSpPr>
            <a:spLocks noGrp="1"/>
          </p:cNvSpPr>
          <p:nvPr>
            <p:ph idx="1"/>
          </p:nvPr>
        </p:nvSpPr>
        <p:spPr>
          <a:xfrm>
            <a:off x="0" y="2076450"/>
            <a:ext cx="12130481" cy="4781550"/>
          </a:xfrm>
        </p:spPr>
        <p:txBody>
          <a:bodyPr>
            <a:normAutofit/>
          </a:bodyPr>
          <a:lstStyle/>
          <a:p>
            <a:pPr marL="36900" indent="0">
              <a:buNone/>
            </a:pPr>
            <a:r>
              <a:rPr lang="en-US" sz="4200" b="1" u="sng" dirty="0">
                <a:effectLst/>
              </a:rPr>
              <a:t>Verse 2</a:t>
            </a:r>
          </a:p>
          <a:p>
            <a:pPr marL="36900" indent="0">
              <a:buNone/>
            </a:pPr>
            <a:r>
              <a:rPr lang="en-US" sz="4200" dirty="0">
                <a:effectLst/>
              </a:rPr>
              <a:t>Standing on the promises that cannot fail,</a:t>
            </a:r>
            <a:br>
              <a:rPr lang="en-US" sz="4200" dirty="0"/>
            </a:br>
            <a:r>
              <a:rPr lang="en-US" sz="4200" dirty="0">
                <a:effectLst/>
              </a:rPr>
              <a:t>when the howling storms of doubt and fear assail,</a:t>
            </a:r>
            <a:br>
              <a:rPr lang="en-US" sz="4200" dirty="0"/>
            </a:br>
            <a:r>
              <a:rPr lang="en-US" sz="4200" dirty="0">
                <a:effectLst/>
              </a:rPr>
              <a:t>by the living Word of God I shall prevail,</a:t>
            </a:r>
            <a:br>
              <a:rPr lang="en-US" sz="4200" dirty="0"/>
            </a:br>
            <a:r>
              <a:rPr lang="en-US" sz="4200" dirty="0">
                <a:effectLst/>
              </a:rPr>
              <a:t>standing on the promises of God. [Refrain]</a:t>
            </a:r>
            <a:endParaRPr lang="en-US" sz="4200" dirty="0"/>
          </a:p>
        </p:txBody>
      </p:sp>
    </p:spTree>
    <p:extLst>
      <p:ext uri="{BB962C8B-B14F-4D97-AF65-F5344CB8AC3E}">
        <p14:creationId xmlns:p14="http://schemas.microsoft.com/office/powerpoint/2010/main" val="311159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CF2E-7C12-44F1-9CDA-C5682D18E218}"/>
              </a:ext>
            </a:extLst>
          </p:cNvPr>
          <p:cNvSpPr>
            <a:spLocks noGrp="1"/>
          </p:cNvSpPr>
          <p:nvPr>
            <p:ph type="title"/>
          </p:nvPr>
        </p:nvSpPr>
        <p:spPr>
          <a:xfrm>
            <a:off x="0" y="609600"/>
            <a:ext cx="12088536" cy="1257300"/>
          </a:xfrm>
        </p:spPr>
        <p:txBody>
          <a:bodyPr>
            <a:normAutofit/>
          </a:bodyPr>
          <a:lstStyle/>
          <a:p>
            <a:r>
              <a:rPr lang="en-US" sz="4000" b="1" u="sng" dirty="0"/>
              <a:t>Hymns: Standing on the Promises (R. Kelso Carter-1886) </a:t>
            </a:r>
            <a:endParaRPr lang="en-US" sz="4000" dirty="0"/>
          </a:p>
        </p:txBody>
      </p:sp>
      <p:sp>
        <p:nvSpPr>
          <p:cNvPr id="3" name="Content Placeholder 2">
            <a:extLst>
              <a:ext uri="{FF2B5EF4-FFF2-40B4-BE49-F238E27FC236}">
                <a16:creationId xmlns:a16="http://schemas.microsoft.com/office/drawing/2014/main" id="{5728A0C0-FDB4-4FC6-8A7D-9BA307D2EA4A}"/>
              </a:ext>
            </a:extLst>
          </p:cNvPr>
          <p:cNvSpPr>
            <a:spLocks noGrp="1"/>
          </p:cNvSpPr>
          <p:nvPr>
            <p:ph idx="1"/>
          </p:nvPr>
        </p:nvSpPr>
        <p:spPr>
          <a:xfrm>
            <a:off x="58722" y="2076450"/>
            <a:ext cx="11929145" cy="4458574"/>
          </a:xfrm>
        </p:spPr>
        <p:txBody>
          <a:bodyPr/>
          <a:lstStyle/>
          <a:p>
            <a:pPr marL="36900" indent="0">
              <a:buNone/>
            </a:pPr>
            <a:r>
              <a:rPr lang="en-US" sz="4100" b="1" u="sng" dirty="0">
                <a:effectLst/>
              </a:rPr>
              <a:t>Refrain</a:t>
            </a:r>
            <a:r>
              <a:rPr lang="en-US" sz="4100" dirty="0">
                <a:effectLst/>
              </a:rPr>
              <a:t>:</a:t>
            </a:r>
            <a:br>
              <a:rPr lang="en-US" sz="4100" dirty="0"/>
            </a:br>
            <a:r>
              <a:rPr lang="en-US" sz="4100" dirty="0">
                <a:effectLst/>
              </a:rPr>
              <a:t>Standing, standing, </a:t>
            </a:r>
            <a:br>
              <a:rPr lang="en-US" sz="4100" dirty="0"/>
            </a:br>
            <a:r>
              <a:rPr lang="en-US" sz="4100" dirty="0">
                <a:effectLst/>
              </a:rPr>
              <a:t>standing on the promises of God my Savior;</a:t>
            </a:r>
            <a:br>
              <a:rPr lang="en-US" sz="4100" dirty="0"/>
            </a:br>
            <a:r>
              <a:rPr lang="en-US" sz="4100" dirty="0">
                <a:effectLst/>
              </a:rPr>
              <a:t>standing, standing,</a:t>
            </a:r>
            <a:br>
              <a:rPr lang="en-US" sz="4100" dirty="0"/>
            </a:br>
            <a:r>
              <a:rPr lang="en-US" sz="4100" dirty="0">
                <a:effectLst/>
              </a:rPr>
              <a:t>I’m standing on the promises of God.</a:t>
            </a:r>
            <a:endParaRPr lang="en-US" sz="4100" dirty="0"/>
          </a:p>
          <a:p>
            <a:endParaRPr lang="en-US" dirty="0"/>
          </a:p>
        </p:txBody>
      </p:sp>
    </p:spTree>
    <p:extLst>
      <p:ext uri="{BB962C8B-B14F-4D97-AF65-F5344CB8AC3E}">
        <p14:creationId xmlns:p14="http://schemas.microsoft.com/office/powerpoint/2010/main" val="282275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3001-D7B5-4589-84D6-D0B647B400C1}"/>
              </a:ext>
            </a:extLst>
          </p:cNvPr>
          <p:cNvSpPr>
            <a:spLocks noGrp="1"/>
          </p:cNvSpPr>
          <p:nvPr>
            <p:ph type="title"/>
          </p:nvPr>
        </p:nvSpPr>
        <p:spPr>
          <a:xfrm>
            <a:off x="-1" y="0"/>
            <a:ext cx="12130481" cy="1257300"/>
          </a:xfrm>
        </p:spPr>
        <p:txBody>
          <a:bodyPr>
            <a:normAutofit/>
          </a:bodyPr>
          <a:lstStyle/>
          <a:p>
            <a:r>
              <a:rPr lang="en-US" sz="4000" b="1" u="sng" dirty="0"/>
              <a:t>Hymns: Standing on the Promises (R. Kelso Carter-1886) </a:t>
            </a:r>
            <a:endParaRPr lang="en-US" sz="4000" dirty="0"/>
          </a:p>
        </p:txBody>
      </p:sp>
      <p:sp>
        <p:nvSpPr>
          <p:cNvPr id="3" name="Content Placeholder 2">
            <a:extLst>
              <a:ext uri="{FF2B5EF4-FFF2-40B4-BE49-F238E27FC236}">
                <a16:creationId xmlns:a16="http://schemas.microsoft.com/office/drawing/2014/main" id="{09FAABB1-3ABC-4143-B164-72AEC45C4E06}"/>
              </a:ext>
            </a:extLst>
          </p:cNvPr>
          <p:cNvSpPr>
            <a:spLocks noGrp="1"/>
          </p:cNvSpPr>
          <p:nvPr>
            <p:ph idx="1"/>
          </p:nvPr>
        </p:nvSpPr>
        <p:spPr>
          <a:xfrm>
            <a:off x="0" y="2076450"/>
            <a:ext cx="12130481" cy="4781550"/>
          </a:xfrm>
        </p:spPr>
        <p:txBody>
          <a:bodyPr>
            <a:normAutofit/>
          </a:bodyPr>
          <a:lstStyle/>
          <a:p>
            <a:pPr marL="36900" indent="0">
              <a:buNone/>
            </a:pPr>
            <a:r>
              <a:rPr lang="en-US" sz="4400" b="1" u="sng" dirty="0"/>
              <a:t>Verse 3</a:t>
            </a:r>
          </a:p>
          <a:p>
            <a:pPr marL="36900" indent="0">
              <a:buNone/>
            </a:pPr>
            <a:r>
              <a:rPr lang="en-US" sz="4400" dirty="0">
                <a:effectLst/>
              </a:rPr>
              <a:t>Standing on the promises of Christ the Lord,</a:t>
            </a:r>
            <a:br>
              <a:rPr lang="en-US" sz="4400" dirty="0"/>
            </a:br>
            <a:r>
              <a:rPr lang="en-US" sz="4400" dirty="0">
                <a:effectLst/>
              </a:rPr>
              <a:t>bound to him eternally by love’s strong cord,</a:t>
            </a:r>
            <a:br>
              <a:rPr lang="en-US" sz="4400" dirty="0"/>
            </a:br>
            <a:r>
              <a:rPr lang="en-US" sz="4400" dirty="0">
                <a:effectLst/>
              </a:rPr>
              <a:t>overcoming daily with the Spirit’s sword,</a:t>
            </a:r>
            <a:br>
              <a:rPr lang="en-US" sz="4400" dirty="0"/>
            </a:br>
            <a:r>
              <a:rPr lang="en-US" sz="4400" dirty="0">
                <a:effectLst/>
              </a:rPr>
              <a:t>standing on the promises of God. [Refrain]</a:t>
            </a:r>
            <a:br>
              <a:rPr lang="en-US" sz="4400" dirty="0"/>
            </a:br>
            <a:endParaRPr lang="en-US" sz="4400" dirty="0"/>
          </a:p>
        </p:txBody>
      </p:sp>
    </p:spTree>
    <p:extLst>
      <p:ext uri="{BB962C8B-B14F-4D97-AF65-F5344CB8AC3E}">
        <p14:creationId xmlns:p14="http://schemas.microsoft.com/office/powerpoint/2010/main" val="131657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CF2E-7C12-44F1-9CDA-C5682D18E218}"/>
              </a:ext>
            </a:extLst>
          </p:cNvPr>
          <p:cNvSpPr>
            <a:spLocks noGrp="1"/>
          </p:cNvSpPr>
          <p:nvPr>
            <p:ph type="title"/>
          </p:nvPr>
        </p:nvSpPr>
        <p:spPr>
          <a:xfrm>
            <a:off x="58722" y="609600"/>
            <a:ext cx="12133278" cy="1257300"/>
          </a:xfrm>
        </p:spPr>
        <p:txBody>
          <a:bodyPr>
            <a:normAutofit/>
          </a:bodyPr>
          <a:lstStyle/>
          <a:p>
            <a:r>
              <a:rPr lang="en-US" sz="4000" b="1" u="sng" dirty="0"/>
              <a:t>Hymns: Standing on the Promises (R. Kelso Carter-1886) </a:t>
            </a:r>
            <a:endParaRPr lang="en-US" sz="4000" dirty="0"/>
          </a:p>
        </p:txBody>
      </p:sp>
      <p:sp>
        <p:nvSpPr>
          <p:cNvPr id="3" name="Content Placeholder 2">
            <a:extLst>
              <a:ext uri="{FF2B5EF4-FFF2-40B4-BE49-F238E27FC236}">
                <a16:creationId xmlns:a16="http://schemas.microsoft.com/office/drawing/2014/main" id="{5728A0C0-FDB4-4FC6-8A7D-9BA307D2EA4A}"/>
              </a:ext>
            </a:extLst>
          </p:cNvPr>
          <p:cNvSpPr>
            <a:spLocks noGrp="1"/>
          </p:cNvSpPr>
          <p:nvPr>
            <p:ph idx="1"/>
          </p:nvPr>
        </p:nvSpPr>
        <p:spPr>
          <a:xfrm>
            <a:off x="58722" y="2076450"/>
            <a:ext cx="11929145" cy="4458574"/>
          </a:xfrm>
        </p:spPr>
        <p:txBody>
          <a:bodyPr/>
          <a:lstStyle/>
          <a:p>
            <a:pPr marL="36900" indent="0">
              <a:buNone/>
            </a:pPr>
            <a:r>
              <a:rPr lang="en-US" sz="4100" b="1" u="sng" dirty="0">
                <a:effectLst/>
              </a:rPr>
              <a:t>Refrain</a:t>
            </a:r>
            <a:r>
              <a:rPr lang="en-US" sz="4100" dirty="0">
                <a:effectLst/>
              </a:rPr>
              <a:t>:</a:t>
            </a:r>
            <a:br>
              <a:rPr lang="en-US" sz="4100" dirty="0"/>
            </a:br>
            <a:r>
              <a:rPr lang="en-US" sz="4100" dirty="0">
                <a:effectLst/>
              </a:rPr>
              <a:t>Standing, standing, </a:t>
            </a:r>
            <a:br>
              <a:rPr lang="en-US" sz="4100" dirty="0"/>
            </a:br>
            <a:r>
              <a:rPr lang="en-US" sz="4100" dirty="0">
                <a:effectLst/>
              </a:rPr>
              <a:t>standing on the promises of God my Savior;</a:t>
            </a:r>
            <a:br>
              <a:rPr lang="en-US" sz="4100" dirty="0"/>
            </a:br>
            <a:r>
              <a:rPr lang="en-US" sz="4100" dirty="0">
                <a:effectLst/>
              </a:rPr>
              <a:t>standing, standing,</a:t>
            </a:r>
            <a:br>
              <a:rPr lang="en-US" sz="4100" dirty="0"/>
            </a:br>
            <a:r>
              <a:rPr lang="en-US" sz="4100" dirty="0">
                <a:effectLst/>
              </a:rPr>
              <a:t>I’m standing on the promises of God.</a:t>
            </a:r>
            <a:endParaRPr lang="en-US" sz="4100" dirty="0"/>
          </a:p>
          <a:p>
            <a:endParaRPr lang="en-US" dirty="0"/>
          </a:p>
        </p:txBody>
      </p:sp>
    </p:spTree>
    <p:extLst>
      <p:ext uri="{BB962C8B-B14F-4D97-AF65-F5344CB8AC3E}">
        <p14:creationId xmlns:p14="http://schemas.microsoft.com/office/powerpoint/2010/main" val="393203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7A7-56B2-45EE-9480-89EF94E6025E}"/>
              </a:ext>
            </a:extLst>
          </p:cNvPr>
          <p:cNvSpPr>
            <a:spLocks noGrp="1"/>
          </p:cNvSpPr>
          <p:nvPr>
            <p:ph type="title"/>
          </p:nvPr>
        </p:nvSpPr>
        <p:spPr>
          <a:xfrm>
            <a:off x="100668" y="609600"/>
            <a:ext cx="11987868" cy="1257300"/>
          </a:xfrm>
        </p:spPr>
        <p:txBody>
          <a:bodyPr>
            <a:normAutofit/>
          </a:bodyPr>
          <a:lstStyle/>
          <a:p>
            <a:r>
              <a:rPr lang="en-US" b="1" u="sng" dirty="0"/>
              <a:t>Hymns: The Solid Rock (Edward Mote-1834)</a:t>
            </a:r>
          </a:p>
        </p:txBody>
      </p:sp>
      <p:sp>
        <p:nvSpPr>
          <p:cNvPr id="3" name="Content Placeholder 2">
            <a:extLst>
              <a:ext uri="{FF2B5EF4-FFF2-40B4-BE49-F238E27FC236}">
                <a16:creationId xmlns:a16="http://schemas.microsoft.com/office/drawing/2014/main" id="{B3FF7CC7-4CDA-42A3-BCCA-0815FAEC460B}"/>
              </a:ext>
            </a:extLst>
          </p:cNvPr>
          <p:cNvSpPr>
            <a:spLocks noGrp="1"/>
          </p:cNvSpPr>
          <p:nvPr>
            <p:ph idx="1"/>
          </p:nvPr>
        </p:nvSpPr>
        <p:spPr>
          <a:xfrm>
            <a:off x="100668" y="2076450"/>
            <a:ext cx="12091331" cy="4693466"/>
          </a:xfrm>
        </p:spPr>
        <p:txBody>
          <a:bodyPr>
            <a:normAutofit/>
          </a:bodyPr>
          <a:lstStyle/>
          <a:p>
            <a:endParaRPr lang="en-US" sz="4500" dirty="0">
              <a:effectLst/>
            </a:endParaRPr>
          </a:p>
          <a:p>
            <a:r>
              <a:rPr lang="en-US" sz="4500" dirty="0">
                <a:effectLst/>
              </a:rPr>
              <a:t>My hope is built on nothing less</a:t>
            </a:r>
            <a:br>
              <a:rPr lang="en-US" sz="4500" dirty="0"/>
            </a:br>
            <a:r>
              <a:rPr lang="en-US" sz="4500" dirty="0">
                <a:effectLst/>
              </a:rPr>
              <a:t>than Jesus' blood and righteousness;</a:t>
            </a:r>
            <a:br>
              <a:rPr lang="en-US" sz="4500" dirty="0"/>
            </a:br>
            <a:r>
              <a:rPr lang="en-US" sz="4500" dirty="0">
                <a:effectLst/>
              </a:rPr>
              <a:t>I dare not trust the sweetest frame,</a:t>
            </a:r>
            <a:br>
              <a:rPr lang="en-US" sz="4500" dirty="0"/>
            </a:br>
            <a:r>
              <a:rPr lang="en-US" sz="4500" dirty="0">
                <a:effectLst/>
              </a:rPr>
              <a:t>but wholly lean on Jesus' name.</a:t>
            </a:r>
            <a:endParaRPr lang="en-US" sz="4500" dirty="0"/>
          </a:p>
        </p:txBody>
      </p:sp>
    </p:spTree>
    <p:extLst>
      <p:ext uri="{BB962C8B-B14F-4D97-AF65-F5344CB8AC3E}">
        <p14:creationId xmlns:p14="http://schemas.microsoft.com/office/powerpoint/2010/main" val="334590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7A7-56B2-45EE-9480-89EF94E6025E}"/>
              </a:ext>
            </a:extLst>
          </p:cNvPr>
          <p:cNvSpPr>
            <a:spLocks noGrp="1"/>
          </p:cNvSpPr>
          <p:nvPr>
            <p:ph type="title"/>
          </p:nvPr>
        </p:nvSpPr>
        <p:spPr>
          <a:xfrm>
            <a:off x="100668" y="609600"/>
            <a:ext cx="11987868" cy="1257300"/>
          </a:xfrm>
        </p:spPr>
        <p:txBody>
          <a:bodyPr>
            <a:normAutofit/>
          </a:bodyPr>
          <a:lstStyle/>
          <a:p>
            <a:r>
              <a:rPr lang="en-US" b="1" u="sng" dirty="0"/>
              <a:t>Hymns: The Solid Rock (Edward Mote-1834)</a:t>
            </a:r>
          </a:p>
        </p:txBody>
      </p:sp>
      <p:sp>
        <p:nvSpPr>
          <p:cNvPr id="3" name="Content Placeholder 2">
            <a:extLst>
              <a:ext uri="{FF2B5EF4-FFF2-40B4-BE49-F238E27FC236}">
                <a16:creationId xmlns:a16="http://schemas.microsoft.com/office/drawing/2014/main" id="{B3FF7CC7-4CDA-42A3-BCCA-0815FAEC460B}"/>
              </a:ext>
            </a:extLst>
          </p:cNvPr>
          <p:cNvSpPr>
            <a:spLocks noGrp="1"/>
          </p:cNvSpPr>
          <p:nvPr>
            <p:ph idx="1"/>
          </p:nvPr>
        </p:nvSpPr>
        <p:spPr>
          <a:xfrm>
            <a:off x="100668" y="2076450"/>
            <a:ext cx="12091331" cy="4693466"/>
          </a:xfrm>
        </p:spPr>
        <p:txBody>
          <a:bodyPr>
            <a:normAutofit/>
          </a:bodyPr>
          <a:lstStyle/>
          <a:p>
            <a:endParaRPr lang="en-US" sz="4400" b="1" u="sng" dirty="0">
              <a:effectLst/>
            </a:endParaRPr>
          </a:p>
          <a:p>
            <a:r>
              <a:rPr lang="en-US" sz="4400" b="1" u="sng" dirty="0">
                <a:effectLst/>
              </a:rPr>
              <a:t>Refrain</a:t>
            </a:r>
            <a:r>
              <a:rPr lang="en-US" sz="4400" dirty="0">
                <a:effectLst/>
              </a:rPr>
              <a:t>:</a:t>
            </a:r>
            <a:br>
              <a:rPr lang="en-US" sz="4400" dirty="0"/>
            </a:br>
            <a:r>
              <a:rPr lang="en-US" sz="4400" dirty="0">
                <a:effectLst/>
              </a:rPr>
              <a:t>On Christ, the solid rock, I stand;</a:t>
            </a:r>
            <a:br>
              <a:rPr lang="en-US" sz="4400" dirty="0"/>
            </a:br>
            <a:r>
              <a:rPr lang="en-US" sz="4400" dirty="0">
                <a:effectLst/>
              </a:rPr>
              <a:t>all other ground is sinking sand,</a:t>
            </a:r>
            <a:br>
              <a:rPr lang="en-US" sz="4400" dirty="0"/>
            </a:br>
            <a:r>
              <a:rPr lang="en-US" sz="4400" dirty="0">
                <a:effectLst/>
              </a:rPr>
              <a:t>all other ground is sinking sand.</a:t>
            </a:r>
            <a:br>
              <a:rPr lang="en-US" sz="4400" dirty="0"/>
            </a:br>
            <a:endParaRPr lang="en-US" sz="4400" dirty="0">
              <a:effectLst/>
            </a:endParaRPr>
          </a:p>
        </p:txBody>
      </p:sp>
    </p:spTree>
    <p:extLst>
      <p:ext uri="{BB962C8B-B14F-4D97-AF65-F5344CB8AC3E}">
        <p14:creationId xmlns:p14="http://schemas.microsoft.com/office/powerpoint/2010/main" val="3225032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{5A423E92-B296-4505-B6A0-313004C80FB4}tf12214701</Template>
  <TotalTime>0</TotalTime>
  <Words>1436</Words>
  <Application>Microsoft Office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Goudy Old Style</vt:lpstr>
      <vt:lpstr>Wingdings 2</vt:lpstr>
      <vt:lpstr>SlateVTI</vt:lpstr>
      <vt:lpstr>Hymns: O Worship the King (Robert Grant-1833)</vt:lpstr>
      <vt:lpstr>Hymns: Standing on the Promises (R. Kelso Carter-1886) </vt:lpstr>
      <vt:lpstr>Hymns: Standing on the Promises (R. Kelso Carter-1886) </vt:lpstr>
      <vt:lpstr>Hymns: Standing on the Promises (R. Kelso Carter-1886) </vt:lpstr>
      <vt:lpstr>Hymns: Standing on the Promises (R. Kelso Carter-1886) </vt:lpstr>
      <vt:lpstr>Hymns: Standing on the Promises (R. Kelso Carter-1886) </vt:lpstr>
      <vt:lpstr>Hymns: Standing on the Promises (R. Kelso Carter-1886) </vt:lpstr>
      <vt:lpstr>Hymns: The Solid Rock (Edward Mote-1834)</vt:lpstr>
      <vt:lpstr>Hymns: The Solid Rock (Edward Mote-1834)</vt:lpstr>
      <vt:lpstr>Hymns: The Solid Rock (Edward Mote-1834)</vt:lpstr>
      <vt:lpstr>Hymns: The Solid Rock (Edward Mote-1834)</vt:lpstr>
      <vt:lpstr>Hymns: The Solid Rock (Edward Mote-1834)</vt:lpstr>
      <vt:lpstr>Hymns: The Solid Rock (Edward Mote-1834)</vt:lpstr>
      <vt:lpstr>Hymns: ‘Tis So Sweet to Trust in Jesus (Louisa M.R. Stead-1882)</vt:lpstr>
      <vt:lpstr>Hymns: ‘Tis So Sweet to Trust in Jesus (Louisa M.R. Stead-1882)</vt:lpstr>
      <vt:lpstr>Hymns: ‘Tis So Sweet to Trust in Jesus (Louisa M.R. Stead-1882)</vt:lpstr>
      <vt:lpstr>Hymns: ‘Tis So Sweet to Trust in Jesus (Louisa M.R. Stead-1882)</vt:lpstr>
      <vt:lpstr>Redemption Foreshadowed</vt:lpstr>
      <vt:lpstr>Genesis 3:1-7 (KJV)</vt:lpstr>
      <vt:lpstr>Various (KJV)</vt:lpstr>
      <vt:lpstr>Genesis 3:15 (KJV)</vt:lpstr>
      <vt:lpstr>Hosea 3:1-5 (KJV)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2020-03-21T22:01:22Z</dcterms:created>
  <dcterms:modified xsi:type="dcterms:W3CDTF">2020-04-05T14:29:33Z</dcterms:modified>
</cp:coreProperties>
</file>